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5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27" r:id="rId3"/>
    <p:sldId id="3029" r:id="rId4"/>
    <p:sldId id="3030" r:id="rId5"/>
    <p:sldId id="3031" r:id="rId6"/>
    <p:sldId id="3032" r:id="rId7"/>
    <p:sldId id="3033" r:id="rId8"/>
    <p:sldId id="3039" r:id="rId9"/>
    <p:sldId id="3038" r:id="rId10"/>
    <p:sldId id="3037" r:id="rId11"/>
    <p:sldId id="3040" r:id="rId12"/>
    <p:sldId id="3041" r:id="rId13"/>
    <p:sldId id="3042" r:id="rId14"/>
    <p:sldId id="3043" r:id="rId15"/>
    <p:sldId id="3044" r:id="rId16"/>
    <p:sldId id="3045" r:id="rId17"/>
    <p:sldId id="3036" r:id="rId18"/>
    <p:sldId id="3050" r:id="rId19"/>
    <p:sldId id="3047" r:id="rId20"/>
    <p:sldId id="3048" r:id="rId21"/>
    <p:sldId id="3049" r:id="rId22"/>
    <p:sldId id="3046" r:id="rId23"/>
    <p:sldId id="3052" r:id="rId24"/>
    <p:sldId id="3053" r:id="rId25"/>
    <p:sldId id="3055" r:id="rId26"/>
    <p:sldId id="3056" r:id="rId27"/>
    <p:sldId id="3058" r:id="rId28"/>
    <p:sldId id="3057" r:id="rId29"/>
    <p:sldId id="3051" r:id="rId30"/>
    <p:sldId id="3054" r:id="rId31"/>
    <p:sldId id="3059" r:id="rId32"/>
    <p:sldId id="3060" r:id="rId33"/>
    <p:sldId id="3061" r:id="rId34"/>
    <p:sldId id="3062" r:id="rId35"/>
    <p:sldId id="3063" r:id="rId36"/>
    <p:sldId id="2972" r:id="rId37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8" orient="horz" pos="4344" userDrawn="1">
          <p15:clr>
            <a:srgbClr val="A4A3A4"/>
          </p15:clr>
        </p15:guide>
        <p15:guide id="58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101"/>
    <a:srgbClr val="FF0000"/>
    <a:srgbClr val="E08300"/>
    <a:srgbClr val="893401"/>
    <a:srgbClr val="214E8B"/>
    <a:srgbClr val="183D6F"/>
    <a:srgbClr val="0E0E0E"/>
    <a:srgbClr val="C2BFB6"/>
    <a:srgbClr val="7F665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3EE26-9490-4F57-9B6F-CE05707FE455}" v="47" dt="2023-02-01T14:30:59.33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0" autoAdjust="0"/>
    <p:restoredTop sz="88279" autoAdjust="0"/>
  </p:normalViewPr>
  <p:slideViewPr>
    <p:cSldViewPr snapToGrid="0" snapToObjects="1">
      <p:cViewPr varScale="1">
        <p:scale>
          <a:sx n="69" d="100"/>
          <a:sy n="69" d="100"/>
        </p:scale>
        <p:origin x="88" y="200"/>
      </p:cViewPr>
      <p:guideLst>
        <p:guide orient="horz" pos="4344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106" d="100"/>
          <a:sy n="106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orie Cooper" userId="b9f1265b5805331c" providerId="LiveId" clId="{18F3EE26-9490-4F57-9B6F-CE05707FE455}"/>
    <pc:docChg chg="undo custSel addSld delSld modSld sldOrd">
      <pc:chgData name="Malorie Cooper" userId="b9f1265b5805331c" providerId="LiveId" clId="{18F3EE26-9490-4F57-9B6F-CE05707FE455}" dt="2023-02-01T18:26:23.262" v="2270" actId="26606"/>
      <pc:docMkLst>
        <pc:docMk/>
      </pc:docMkLst>
      <pc:sldChg chg="addSp modSp mod">
        <pc:chgData name="Malorie Cooper" userId="b9f1265b5805331c" providerId="LiveId" clId="{18F3EE26-9490-4F57-9B6F-CE05707FE455}" dt="2023-02-01T14:32:06.426" v="2269" actId="20577"/>
        <pc:sldMkLst>
          <pc:docMk/>
          <pc:sldMk cId="3918543317" sldId="256"/>
        </pc:sldMkLst>
        <pc:spChg chg="mod">
          <ac:chgData name="Malorie Cooper" userId="b9f1265b5805331c" providerId="LiveId" clId="{18F3EE26-9490-4F57-9B6F-CE05707FE455}" dt="2023-02-01T14:30:50.895" v="2107" actId="14100"/>
          <ac:spMkLst>
            <pc:docMk/>
            <pc:sldMk cId="3918543317" sldId="256"/>
            <ac:spMk id="2" creationId="{87B5B5CC-28CA-4C3C-BEF2-B00BD0C104F2}"/>
          </ac:spMkLst>
        </pc:spChg>
        <pc:spChg chg="add mod">
          <ac:chgData name="Malorie Cooper" userId="b9f1265b5805331c" providerId="LiveId" clId="{18F3EE26-9490-4F57-9B6F-CE05707FE455}" dt="2023-02-01T14:32:06.426" v="2269" actId="20577"/>
          <ac:spMkLst>
            <pc:docMk/>
            <pc:sldMk cId="3918543317" sldId="256"/>
            <ac:spMk id="4" creationId="{1C9F8A3B-98B4-C08D-6599-ECAA4C4EB2F6}"/>
          </ac:spMkLst>
        </pc:spChg>
        <pc:picChg chg="mod modCrop">
          <ac:chgData name="Malorie Cooper" userId="b9f1265b5805331c" providerId="LiveId" clId="{18F3EE26-9490-4F57-9B6F-CE05707FE455}" dt="2023-02-01T14:30:47.503" v="2106" actId="1076"/>
          <ac:picMkLst>
            <pc:docMk/>
            <pc:sldMk cId="3918543317" sldId="256"/>
            <ac:picMk id="3" creationId="{EE1C0B70-B95A-5AEC-6686-6716BC769059}"/>
          </ac:picMkLst>
        </pc:picChg>
      </pc:sldChg>
      <pc:sldChg chg="addSp modSp mod">
        <pc:chgData name="Malorie Cooper" userId="b9f1265b5805331c" providerId="LiveId" clId="{18F3EE26-9490-4F57-9B6F-CE05707FE455}" dt="2023-02-01T18:26:23.262" v="2270" actId="26606"/>
        <pc:sldMkLst>
          <pc:docMk/>
          <pc:sldMk cId="1553952536" sldId="3027"/>
        </pc:sldMkLst>
        <pc:spChg chg="mod ord">
          <ac:chgData name="Malorie Cooper" userId="b9f1265b5805331c" providerId="LiveId" clId="{18F3EE26-9490-4F57-9B6F-CE05707FE455}" dt="2023-02-01T18:26:23.262" v="2270" actId="26606"/>
          <ac:spMkLst>
            <pc:docMk/>
            <pc:sldMk cId="1553952536" sldId="3027"/>
            <ac:spMk id="4" creationId="{00000000-0000-0000-0000-000000000000}"/>
          </ac:spMkLst>
        </pc:spChg>
        <pc:picChg chg="mod">
          <ac:chgData name="Malorie Cooper" userId="b9f1265b5805331c" providerId="LiveId" clId="{18F3EE26-9490-4F57-9B6F-CE05707FE455}" dt="2023-02-01T18:26:23.262" v="2270" actId="26606"/>
          <ac:picMkLst>
            <pc:docMk/>
            <pc:sldMk cId="1553952536" sldId="3027"/>
            <ac:picMk id="6" creationId="{1B2CD71A-B91A-FF6C-2539-7A24A270B964}"/>
          </ac:picMkLst>
        </pc:picChg>
        <pc:picChg chg="add">
          <ac:chgData name="Malorie Cooper" userId="b9f1265b5805331c" providerId="LiveId" clId="{18F3EE26-9490-4F57-9B6F-CE05707FE455}" dt="2023-02-01T18:26:23.262" v="2270" actId="26606"/>
          <ac:picMkLst>
            <pc:docMk/>
            <pc:sldMk cId="1553952536" sldId="3027"/>
            <ac:picMk id="11" creationId="{75577CC7-6B96-4908-84E4-0D2AC01834E3}"/>
          </ac:picMkLst>
        </pc:picChg>
        <pc:picChg chg="add">
          <ac:chgData name="Malorie Cooper" userId="b9f1265b5805331c" providerId="LiveId" clId="{18F3EE26-9490-4F57-9B6F-CE05707FE455}" dt="2023-02-01T18:26:23.262" v="2270" actId="26606"/>
          <ac:picMkLst>
            <pc:docMk/>
            <pc:sldMk cId="1553952536" sldId="3027"/>
            <ac:picMk id="13" creationId="{3094519A-B61A-4BE2-9E40-30E744081BB3}"/>
          </ac:picMkLst>
        </pc:picChg>
      </pc:sldChg>
      <pc:sldChg chg="addSp modSp mod">
        <pc:chgData name="Malorie Cooper" userId="b9f1265b5805331c" providerId="LiveId" clId="{18F3EE26-9490-4F57-9B6F-CE05707FE455}" dt="2023-01-31T14:51:41.959" v="52" actId="5793"/>
        <pc:sldMkLst>
          <pc:docMk/>
          <pc:sldMk cId="2866553741" sldId="3036"/>
        </pc:sldMkLst>
        <pc:spChg chg="mod">
          <ac:chgData name="Malorie Cooper" userId="b9f1265b5805331c" providerId="LiveId" clId="{18F3EE26-9490-4F57-9B6F-CE05707FE455}" dt="2023-01-31T14:51:41.959" v="52" actId="5793"/>
          <ac:spMkLst>
            <pc:docMk/>
            <pc:sldMk cId="2866553741" sldId="3036"/>
            <ac:spMk id="4" creationId="{00000000-0000-0000-0000-000000000000}"/>
          </ac:spMkLst>
        </pc:spChg>
        <pc:spChg chg="mod">
          <ac:chgData name="Malorie Cooper" userId="b9f1265b5805331c" providerId="LiveId" clId="{18F3EE26-9490-4F57-9B6F-CE05707FE455}" dt="2023-01-31T14:51:29.547" v="28" actId="2711"/>
          <ac:spMkLst>
            <pc:docMk/>
            <pc:sldMk cId="2866553741" sldId="3036"/>
            <ac:spMk id="6" creationId="{8883B386-E468-FC85-21F6-C0A6CF725C67}"/>
          </ac:spMkLst>
        </pc:spChg>
        <pc:spChg chg="add">
          <ac:chgData name="Malorie Cooper" userId="b9f1265b5805331c" providerId="LiveId" clId="{18F3EE26-9490-4F57-9B6F-CE05707FE455}" dt="2023-01-31T14:51:02.742" v="22" actId="26606"/>
          <ac:spMkLst>
            <pc:docMk/>
            <pc:sldMk cId="2866553741" sldId="3036"/>
            <ac:spMk id="14" creationId="{E2E0C929-96C6-41B1-A001-566036DF047B}"/>
          </ac:spMkLst>
        </pc:spChg>
        <pc:picChg chg="add">
          <ac:chgData name="Malorie Cooper" userId="b9f1265b5805331c" providerId="LiveId" clId="{18F3EE26-9490-4F57-9B6F-CE05707FE455}" dt="2023-01-31T14:51:02.742" v="22" actId="26606"/>
          <ac:picMkLst>
            <pc:docMk/>
            <pc:sldMk cId="2866553741" sldId="3036"/>
            <ac:picMk id="8" creationId="{C1F45C65-4B6F-D2A2-C8F5-3FD8CB6EA2A6}"/>
          </ac:picMkLst>
        </pc:picChg>
        <pc:picChg chg="add">
          <ac:chgData name="Malorie Cooper" userId="b9f1265b5805331c" providerId="LiveId" clId="{18F3EE26-9490-4F57-9B6F-CE05707FE455}" dt="2023-01-31T14:51:02.742" v="22" actId="26606"/>
          <ac:picMkLst>
            <pc:docMk/>
            <pc:sldMk cId="2866553741" sldId="3036"/>
            <ac:picMk id="12" creationId="{CFD580F5-E7BF-4C1D-BEFD-4A4601EBA876}"/>
          </ac:picMkLst>
        </pc:picChg>
      </pc:sldChg>
      <pc:sldChg chg="addSp delSp modSp add mod ord">
        <pc:chgData name="Malorie Cooper" userId="b9f1265b5805331c" providerId="LiveId" clId="{18F3EE26-9490-4F57-9B6F-CE05707FE455}" dt="2023-01-31T14:52:01.362" v="86" actId="26606"/>
        <pc:sldMkLst>
          <pc:docMk/>
          <pc:sldMk cId="581262651" sldId="3045"/>
        </pc:sldMkLst>
        <pc:spChg chg="mod">
          <ac:chgData name="Malorie Cooper" userId="b9f1265b5805331c" providerId="LiveId" clId="{18F3EE26-9490-4F57-9B6F-CE05707FE455}" dt="2023-01-31T14:52:01.362" v="86" actId="26606"/>
          <ac:spMkLst>
            <pc:docMk/>
            <pc:sldMk cId="581262651" sldId="3045"/>
            <ac:spMk id="4" creationId="{00000000-0000-0000-0000-000000000000}"/>
          </ac:spMkLst>
        </pc:spChg>
        <pc:spChg chg="del">
          <ac:chgData name="Malorie Cooper" userId="b9f1265b5805331c" providerId="LiveId" clId="{18F3EE26-9490-4F57-9B6F-CE05707FE455}" dt="2023-01-31T14:50:36.673" v="1" actId="478"/>
          <ac:spMkLst>
            <pc:docMk/>
            <pc:sldMk cId="581262651" sldId="3045"/>
            <ac:spMk id="6" creationId="{8883B386-E468-FC85-21F6-C0A6CF725C67}"/>
          </ac:spMkLst>
        </pc:spChg>
        <pc:spChg chg="add del">
          <ac:chgData name="Malorie Cooper" userId="b9f1265b5805331c" providerId="LiveId" clId="{18F3EE26-9490-4F57-9B6F-CE05707FE455}" dt="2023-01-31T14:52:01.275" v="85" actId="26606"/>
          <ac:spMkLst>
            <pc:docMk/>
            <pc:sldMk cId="581262651" sldId="3045"/>
            <ac:spMk id="14" creationId="{077D6507-8E8D-40E1-A7B9-63012EF9492F}"/>
          </ac:spMkLst>
        </pc:spChg>
        <pc:spChg chg="add">
          <ac:chgData name="Malorie Cooper" userId="b9f1265b5805331c" providerId="LiveId" clId="{18F3EE26-9490-4F57-9B6F-CE05707FE455}" dt="2023-01-31T14:52:01.362" v="86" actId="26606"/>
          <ac:spMkLst>
            <pc:docMk/>
            <pc:sldMk cId="581262651" sldId="3045"/>
            <ac:spMk id="16" creationId="{AB1DF3B3-9DBC-445D-AE4E-A62E5A9B85D5}"/>
          </ac:spMkLst>
        </pc:spChg>
        <pc:spChg chg="add">
          <ac:chgData name="Malorie Cooper" userId="b9f1265b5805331c" providerId="LiveId" clId="{18F3EE26-9490-4F57-9B6F-CE05707FE455}" dt="2023-01-31T14:52:01.362" v="86" actId="26606"/>
          <ac:spMkLst>
            <pc:docMk/>
            <pc:sldMk cId="581262651" sldId="3045"/>
            <ac:spMk id="18" creationId="{F51F80E8-0CAC-410E-B59A-29FDDC357ED4}"/>
          </ac:spMkLst>
        </pc:spChg>
        <pc:spChg chg="add">
          <ac:chgData name="Malorie Cooper" userId="b9f1265b5805331c" providerId="LiveId" clId="{18F3EE26-9490-4F57-9B6F-CE05707FE455}" dt="2023-01-31T14:52:01.362" v="86" actId="26606"/>
          <ac:spMkLst>
            <pc:docMk/>
            <pc:sldMk cId="581262651" sldId="3045"/>
            <ac:spMk id="20" creationId="{A7244538-290E-40DA-A93A-14BB3E6CF173}"/>
          </ac:spMkLst>
        </pc:spChg>
        <pc:picChg chg="add del">
          <ac:chgData name="Malorie Cooper" userId="b9f1265b5805331c" providerId="LiveId" clId="{18F3EE26-9490-4F57-9B6F-CE05707FE455}" dt="2023-01-31T14:52:01.275" v="85" actId="26606"/>
          <ac:picMkLst>
            <pc:docMk/>
            <pc:sldMk cId="581262651" sldId="3045"/>
            <ac:picMk id="7" creationId="{B43A37A9-D328-13A2-C2B0-39E4A5BA7EA1}"/>
          </ac:picMkLst>
        </pc:picChg>
        <pc:picChg chg="add del">
          <ac:chgData name="Malorie Cooper" userId="b9f1265b5805331c" providerId="LiveId" clId="{18F3EE26-9490-4F57-9B6F-CE05707FE455}" dt="2023-01-31T14:52:01.275" v="85" actId="26606"/>
          <ac:picMkLst>
            <pc:docMk/>
            <pc:sldMk cId="581262651" sldId="3045"/>
            <ac:picMk id="10" creationId="{CFD580F5-E7BF-4C1D-BEFD-4A4601EBA876}"/>
          </ac:picMkLst>
        </pc:picChg>
        <pc:picChg chg="add del">
          <ac:chgData name="Malorie Cooper" userId="b9f1265b5805331c" providerId="LiveId" clId="{18F3EE26-9490-4F57-9B6F-CE05707FE455}" dt="2023-01-31T14:52:01.275" v="85" actId="26606"/>
          <ac:picMkLst>
            <pc:docMk/>
            <pc:sldMk cId="581262651" sldId="3045"/>
            <ac:picMk id="12" creationId="{F0F06750-78FE-4472-8DA5-14CF3336F811}"/>
          </ac:picMkLst>
        </pc:picChg>
        <pc:picChg chg="add">
          <ac:chgData name="Malorie Cooper" userId="b9f1265b5805331c" providerId="LiveId" clId="{18F3EE26-9490-4F57-9B6F-CE05707FE455}" dt="2023-01-31T14:52:01.362" v="86" actId="26606"/>
          <ac:picMkLst>
            <pc:docMk/>
            <pc:sldMk cId="581262651" sldId="3045"/>
            <ac:picMk id="17" creationId="{CFD580F5-E7BF-4C1D-BEFD-4A4601EBA876}"/>
          </ac:picMkLst>
        </pc:picChg>
        <pc:picChg chg="add">
          <ac:chgData name="Malorie Cooper" userId="b9f1265b5805331c" providerId="LiveId" clId="{18F3EE26-9490-4F57-9B6F-CE05707FE455}" dt="2023-01-31T14:52:01.362" v="86" actId="26606"/>
          <ac:picMkLst>
            <pc:docMk/>
            <pc:sldMk cId="581262651" sldId="3045"/>
            <ac:picMk id="19" creationId="{F0F06750-78FE-4472-8DA5-14CF3336F811}"/>
          </ac:picMkLst>
        </pc:picChg>
        <pc:picChg chg="add">
          <ac:chgData name="Malorie Cooper" userId="b9f1265b5805331c" providerId="LiveId" clId="{18F3EE26-9490-4F57-9B6F-CE05707FE455}" dt="2023-01-31T14:52:01.362" v="86" actId="26606"/>
          <ac:picMkLst>
            <pc:docMk/>
            <pc:sldMk cId="581262651" sldId="3045"/>
            <ac:picMk id="21" creationId="{70D39019-F275-5EAD-B69B-E0783A205BBC}"/>
          </ac:picMkLst>
        </pc:picChg>
      </pc:sldChg>
      <pc:sldChg chg="addSp delSp modSp add mod ord">
        <pc:chgData name="Malorie Cooper" userId="b9f1265b5805331c" providerId="LiveId" clId="{18F3EE26-9490-4F57-9B6F-CE05707FE455}" dt="2023-01-31T16:35:32.505" v="1246"/>
        <pc:sldMkLst>
          <pc:docMk/>
          <pc:sldMk cId="227280432" sldId="3046"/>
        </pc:sldMkLst>
        <pc:spChg chg="mod">
          <ac:chgData name="Malorie Cooper" userId="b9f1265b5805331c" providerId="LiveId" clId="{18F3EE26-9490-4F57-9B6F-CE05707FE455}" dt="2023-01-31T14:55:10.108" v="362" actId="26606"/>
          <ac:spMkLst>
            <pc:docMk/>
            <pc:sldMk cId="227280432" sldId="3046"/>
            <ac:spMk id="4" creationId="{00000000-0000-0000-0000-000000000000}"/>
          </ac:spMkLst>
        </pc:spChg>
        <pc:spChg chg="add del mod">
          <ac:chgData name="Malorie Cooper" userId="b9f1265b5805331c" providerId="LiveId" clId="{18F3EE26-9490-4F57-9B6F-CE05707FE455}" dt="2023-01-31T14:55:10.108" v="362" actId="26606"/>
          <ac:spMkLst>
            <pc:docMk/>
            <pc:sldMk cId="227280432" sldId="3046"/>
            <ac:spMk id="6" creationId="{8883B386-E468-FC85-21F6-C0A6CF725C67}"/>
          </ac:spMkLst>
        </pc:spChg>
        <pc:spChg chg="del">
          <ac:chgData name="Malorie Cooper" userId="b9f1265b5805331c" providerId="LiveId" clId="{18F3EE26-9490-4F57-9B6F-CE05707FE455}" dt="2023-01-31T14:55:10.108" v="362" actId="26606"/>
          <ac:spMkLst>
            <pc:docMk/>
            <pc:sldMk cId="227280432" sldId="3046"/>
            <ac:spMk id="14" creationId="{E2E0C929-96C6-41B1-A001-566036DF047B}"/>
          </ac:spMkLst>
        </pc:spChg>
        <pc:spChg chg="add">
          <ac:chgData name="Malorie Cooper" userId="b9f1265b5805331c" providerId="LiveId" clId="{18F3EE26-9490-4F57-9B6F-CE05707FE455}" dt="2023-01-31T14:55:10.108" v="362" actId="26606"/>
          <ac:spMkLst>
            <pc:docMk/>
            <pc:sldMk cId="227280432" sldId="3046"/>
            <ac:spMk id="22" creationId="{E7B84DB5-0A8D-419E-AE86-8602321D3371}"/>
          </ac:spMkLst>
        </pc:spChg>
        <pc:graphicFrameChg chg="add del">
          <ac:chgData name="Malorie Cooper" userId="b9f1265b5805331c" providerId="LiveId" clId="{18F3EE26-9490-4F57-9B6F-CE05707FE455}" dt="2023-01-31T14:55:10.026" v="361" actId="26606"/>
          <ac:graphicFrameMkLst>
            <pc:docMk/>
            <pc:sldMk cId="227280432" sldId="3046"/>
            <ac:graphicFrameMk id="16" creationId="{BD621EF4-F430-E380-015C-FD16C954E818}"/>
          </ac:graphicFrameMkLst>
        </pc:graphicFrameChg>
        <pc:graphicFrameChg chg="add mod">
          <ac:chgData name="Malorie Cooper" userId="b9f1265b5805331c" providerId="LiveId" clId="{18F3EE26-9490-4F57-9B6F-CE05707FE455}" dt="2023-01-31T14:55:58.947" v="371" actId="255"/>
          <ac:graphicFrameMkLst>
            <pc:docMk/>
            <pc:sldMk cId="227280432" sldId="3046"/>
            <ac:graphicFrameMk id="18" creationId="{C14DE35E-23D9-AC5A-1CDE-56D35C29C815}"/>
          </ac:graphicFrameMkLst>
        </pc:graphicFrameChg>
        <pc:picChg chg="del">
          <ac:chgData name="Malorie Cooper" userId="b9f1265b5805331c" providerId="LiveId" clId="{18F3EE26-9490-4F57-9B6F-CE05707FE455}" dt="2023-01-31T14:54:56.164" v="359" actId="478"/>
          <ac:picMkLst>
            <pc:docMk/>
            <pc:sldMk cId="227280432" sldId="3046"/>
            <ac:picMk id="8" creationId="{C1F45C65-4B6F-D2A2-C8F5-3FD8CB6EA2A6}"/>
          </ac:picMkLst>
        </pc:picChg>
        <pc:picChg chg="del">
          <ac:chgData name="Malorie Cooper" userId="b9f1265b5805331c" providerId="LiveId" clId="{18F3EE26-9490-4F57-9B6F-CE05707FE455}" dt="2023-01-31T14:55:10.108" v="362" actId="26606"/>
          <ac:picMkLst>
            <pc:docMk/>
            <pc:sldMk cId="227280432" sldId="3046"/>
            <ac:picMk id="12" creationId="{CFD580F5-E7BF-4C1D-BEFD-4A4601EBA876}"/>
          </ac:picMkLst>
        </pc:picChg>
        <pc:picChg chg="add">
          <ac:chgData name="Malorie Cooper" userId="b9f1265b5805331c" providerId="LiveId" clId="{18F3EE26-9490-4F57-9B6F-CE05707FE455}" dt="2023-01-31T14:55:10.108" v="362" actId="26606"/>
          <ac:picMkLst>
            <pc:docMk/>
            <pc:sldMk cId="227280432" sldId="3046"/>
            <ac:picMk id="20" creationId="{41162AC6-9EBA-47A1-AF32-ADE01FA53C69}"/>
          </ac:picMkLst>
        </pc:picChg>
        <pc:picChg chg="add">
          <ac:chgData name="Malorie Cooper" userId="b9f1265b5805331c" providerId="LiveId" clId="{18F3EE26-9490-4F57-9B6F-CE05707FE455}" dt="2023-01-31T14:55:10.108" v="362" actId="26606"/>
          <ac:picMkLst>
            <pc:docMk/>
            <pc:sldMk cId="227280432" sldId="3046"/>
            <ac:picMk id="24" creationId="{A310B53C-4645-458E-8BE8-FAF1D5E69BE1}"/>
          </ac:picMkLst>
        </pc:picChg>
      </pc:sldChg>
      <pc:sldChg chg="addSp delSp modSp add mod ord">
        <pc:chgData name="Malorie Cooper" userId="b9f1265b5805331c" providerId="LiveId" clId="{18F3EE26-9490-4F57-9B6F-CE05707FE455}" dt="2023-01-31T14:57:12.095" v="587" actId="26606"/>
        <pc:sldMkLst>
          <pc:docMk/>
          <pc:sldMk cId="2721820855" sldId="3047"/>
        </pc:sldMkLst>
        <pc:spChg chg="mod">
          <ac:chgData name="Malorie Cooper" userId="b9f1265b5805331c" providerId="LiveId" clId="{18F3EE26-9490-4F57-9B6F-CE05707FE455}" dt="2023-01-31T14:57:12.095" v="587" actId="26606"/>
          <ac:spMkLst>
            <pc:docMk/>
            <pc:sldMk cId="2721820855" sldId="3047"/>
            <ac:spMk id="4" creationId="{00000000-0000-0000-0000-000000000000}"/>
          </ac:spMkLst>
        </pc:spChg>
        <pc:spChg chg="add del mod">
          <ac:chgData name="Malorie Cooper" userId="b9f1265b5805331c" providerId="LiveId" clId="{18F3EE26-9490-4F57-9B6F-CE05707FE455}" dt="2023-01-31T14:57:12.095" v="587" actId="26606"/>
          <ac:spMkLst>
            <pc:docMk/>
            <pc:sldMk cId="2721820855" sldId="3047"/>
            <ac:spMk id="6" creationId="{8883B386-E468-FC85-21F6-C0A6CF725C67}"/>
          </ac:spMkLst>
        </pc:spChg>
        <pc:spChg chg="add del">
          <ac:chgData name="Malorie Cooper" userId="b9f1265b5805331c" providerId="LiveId" clId="{18F3EE26-9490-4F57-9B6F-CE05707FE455}" dt="2023-01-31T14:57:12.095" v="587" actId="26606"/>
          <ac:spMkLst>
            <pc:docMk/>
            <pc:sldMk cId="2721820855" sldId="3047"/>
            <ac:spMk id="14" creationId="{E2E0C929-96C6-41B1-A001-566036DF047B}"/>
          </ac:spMkLst>
        </pc:spChg>
        <pc:graphicFrameChg chg="add del">
          <ac:chgData name="Malorie Cooper" userId="b9f1265b5805331c" providerId="LiveId" clId="{18F3EE26-9490-4F57-9B6F-CE05707FE455}" dt="2023-01-31T14:57:12.022" v="586" actId="26606"/>
          <ac:graphicFrameMkLst>
            <pc:docMk/>
            <pc:sldMk cId="2721820855" sldId="3047"/>
            <ac:graphicFrameMk id="16" creationId="{93A6E176-687E-5F52-C44D-BE3282556CE3}"/>
          </ac:graphicFrameMkLst>
        </pc:graphicFrameChg>
        <pc:graphicFrameChg chg="add">
          <ac:chgData name="Malorie Cooper" userId="b9f1265b5805331c" providerId="LiveId" clId="{18F3EE26-9490-4F57-9B6F-CE05707FE455}" dt="2023-01-31T14:57:12.095" v="587" actId="26606"/>
          <ac:graphicFrameMkLst>
            <pc:docMk/>
            <pc:sldMk cId="2721820855" sldId="3047"/>
            <ac:graphicFrameMk id="23" creationId="{F2A28923-7864-523A-1060-BB6C3B775146}"/>
          </ac:graphicFrameMkLst>
        </pc:graphicFrameChg>
        <pc:picChg chg="del">
          <ac:chgData name="Malorie Cooper" userId="b9f1265b5805331c" providerId="LiveId" clId="{18F3EE26-9490-4F57-9B6F-CE05707FE455}" dt="2023-01-31T14:57:07.003" v="584" actId="478"/>
          <ac:picMkLst>
            <pc:docMk/>
            <pc:sldMk cId="2721820855" sldId="3047"/>
            <ac:picMk id="8" creationId="{C1F45C65-4B6F-D2A2-C8F5-3FD8CB6EA2A6}"/>
          </ac:picMkLst>
        </pc:picChg>
        <pc:picChg chg="add del">
          <ac:chgData name="Malorie Cooper" userId="b9f1265b5805331c" providerId="LiveId" clId="{18F3EE26-9490-4F57-9B6F-CE05707FE455}" dt="2023-01-31T14:57:12.095" v="587" actId="26606"/>
          <ac:picMkLst>
            <pc:docMk/>
            <pc:sldMk cId="2721820855" sldId="3047"/>
            <ac:picMk id="12" creationId="{CFD580F5-E7BF-4C1D-BEFD-4A4601EBA876}"/>
          </ac:picMkLst>
        </pc:picChg>
        <pc:picChg chg="add del">
          <ac:chgData name="Malorie Cooper" userId="b9f1265b5805331c" providerId="LiveId" clId="{18F3EE26-9490-4F57-9B6F-CE05707FE455}" dt="2023-01-31T14:57:12.022" v="586" actId="26606"/>
          <ac:picMkLst>
            <pc:docMk/>
            <pc:sldMk cId="2721820855" sldId="3047"/>
            <ac:picMk id="20" creationId="{41162AC6-9EBA-47A1-AF32-ADE01FA53C69}"/>
          </ac:picMkLst>
        </pc:picChg>
        <pc:picChg chg="add">
          <ac:chgData name="Malorie Cooper" userId="b9f1265b5805331c" providerId="LiveId" clId="{18F3EE26-9490-4F57-9B6F-CE05707FE455}" dt="2023-01-31T14:57:12.095" v="587" actId="26606"/>
          <ac:picMkLst>
            <pc:docMk/>
            <pc:sldMk cId="2721820855" sldId="3047"/>
            <ac:picMk id="22" creationId="{41162AC6-9EBA-47A1-AF32-ADE01FA53C69}"/>
          </ac:picMkLst>
        </pc:picChg>
      </pc:sldChg>
      <pc:sldChg chg="addSp delSp modSp add mod">
        <pc:chgData name="Malorie Cooper" userId="b9f1265b5805331c" providerId="LiveId" clId="{18F3EE26-9490-4F57-9B6F-CE05707FE455}" dt="2023-01-31T15:02:10.815" v="858" actId="255"/>
        <pc:sldMkLst>
          <pc:docMk/>
          <pc:sldMk cId="999971377" sldId="3048"/>
        </pc:sldMkLst>
        <pc:spChg chg="add del mod">
          <ac:chgData name="Malorie Cooper" userId="b9f1265b5805331c" providerId="LiveId" clId="{18F3EE26-9490-4F57-9B6F-CE05707FE455}" dt="2023-01-31T14:58:23.088" v="623"/>
          <ac:spMkLst>
            <pc:docMk/>
            <pc:sldMk cId="999971377" sldId="3048"/>
            <ac:spMk id="2" creationId="{45816C4C-B1B2-0C4C-0458-9E8DC4738422}"/>
          </ac:spMkLst>
        </pc:spChg>
        <pc:spChg chg="add del mod">
          <ac:chgData name="Malorie Cooper" userId="b9f1265b5805331c" providerId="LiveId" clId="{18F3EE26-9490-4F57-9B6F-CE05707FE455}" dt="2023-01-31T15:01:52.412" v="844" actId="26606"/>
          <ac:spMkLst>
            <pc:docMk/>
            <pc:sldMk cId="999971377" sldId="3048"/>
            <ac:spMk id="3" creationId="{84399A0A-CB39-D2D3-23F2-A7CC5FBF2DAE}"/>
          </ac:spMkLst>
        </pc:spChg>
        <pc:spChg chg="mod">
          <ac:chgData name="Malorie Cooper" userId="b9f1265b5805331c" providerId="LiveId" clId="{18F3EE26-9490-4F57-9B6F-CE05707FE455}" dt="2023-01-31T15:02:10.815" v="858" actId="255"/>
          <ac:spMkLst>
            <pc:docMk/>
            <pc:sldMk cId="999971377" sldId="3048"/>
            <ac:spMk id="4" creationId="{00000000-0000-0000-0000-000000000000}"/>
          </ac:spMkLst>
        </pc:spChg>
        <pc:spChg chg="add del mod">
          <ac:chgData name="Malorie Cooper" userId="b9f1265b5805331c" providerId="LiveId" clId="{18F3EE26-9490-4F57-9B6F-CE05707FE455}" dt="2023-01-31T15:01:39.658" v="839"/>
          <ac:spMkLst>
            <pc:docMk/>
            <pc:sldMk cId="999971377" sldId="3048"/>
            <ac:spMk id="5" creationId="{A838646B-B996-1D14-1C51-90F97624EE67}"/>
          </ac:spMkLst>
        </pc:spChg>
        <pc:spChg chg="add del mod">
          <ac:chgData name="Malorie Cooper" userId="b9f1265b5805331c" providerId="LiveId" clId="{18F3EE26-9490-4F57-9B6F-CE05707FE455}" dt="2023-01-31T15:01:47.398" v="843" actId="21"/>
          <ac:spMkLst>
            <pc:docMk/>
            <pc:sldMk cId="999971377" sldId="3048"/>
            <ac:spMk id="6" creationId="{B34FD61C-BA43-1EB5-1632-C9641F340C72}"/>
          </ac:spMkLst>
        </pc:spChg>
        <pc:graphicFrameChg chg="del">
          <ac:chgData name="Malorie Cooper" userId="b9f1265b5805331c" providerId="LiveId" clId="{18F3EE26-9490-4F57-9B6F-CE05707FE455}" dt="2023-01-31T14:58:05.992" v="589" actId="478"/>
          <ac:graphicFrameMkLst>
            <pc:docMk/>
            <pc:sldMk cId="999971377" sldId="3048"/>
            <ac:graphicFrameMk id="23" creationId="{F2A28923-7864-523A-1060-BB6C3B775146}"/>
          </ac:graphicFrameMkLst>
        </pc:graphicFrameChg>
        <pc:graphicFrameChg chg="add">
          <ac:chgData name="Malorie Cooper" userId="b9f1265b5805331c" providerId="LiveId" clId="{18F3EE26-9490-4F57-9B6F-CE05707FE455}" dt="2023-01-31T15:01:52.412" v="844" actId="26606"/>
          <ac:graphicFrameMkLst>
            <pc:docMk/>
            <pc:sldMk cId="999971377" sldId="3048"/>
            <ac:graphicFrameMk id="24" creationId="{26E8486C-89D6-162E-3330-E4615F5A2004}"/>
          </ac:graphicFrameMkLst>
        </pc:graphicFrameChg>
        <pc:picChg chg="del">
          <ac:chgData name="Malorie Cooper" userId="b9f1265b5805331c" providerId="LiveId" clId="{18F3EE26-9490-4F57-9B6F-CE05707FE455}" dt="2023-01-31T15:01:52.412" v="844" actId="26606"/>
          <ac:picMkLst>
            <pc:docMk/>
            <pc:sldMk cId="999971377" sldId="3048"/>
            <ac:picMk id="22" creationId="{41162AC6-9EBA-47A1-AF32-ADE01FA53C69}"/>
          </ac:picMkLst>
        </pc:picChg>
        <pc:picChg chg="add">
          <ac:chgData name="Malorie Cooper" userId="b9f1265b5805331c" providerId="LiveId" clId="{18F3EE26-9490-4F57-9B6F-CE05707FE455}" dt="2023-01-31T15:01:52.412" v="844" actId="26606"/>
          <ac:picMkLst>
            <pc:docMk/>
            <pc:sldMk cId="999971377" sldId="3048"/>
            <ac:picMk id="28" creationId="{41162AC6-9EBA-47A1-AF32-ADE01FA53C69}"/>
          </ac:picMkLst>
        </pc:picChg>
      </pc:sldChg>
      <pc:sldChg chg="addSp delSp modSp add mod">
        <pc:chgData name="Malorie Cooper" userId="b9f1265b5805331c" providerId="LiveId" clId="{18F3EE26-9490-4F57-9B6F-CE05707FE455}" dt="2023-01-31T15:14:43.817" v="1244" actId="1076"/>
        <pc:sldMkLst>
          <pc:docMk/>
          <pc:sldMk cId="3384969543" sldId="3049"/>
        </pc:sldMkLst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2" creationId="{0CC75169-BED2-0CBE-483C-7032D11D92E5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3" creationId="{0D478A50-50A7-CF08-328E-C0B6EC4E6573}"/>
          </ac:spMkLst>
        </pc:spChg>
        <pc:spChg chg="mod">
          <ac:chgData name="Malorie Cooper" userId="b9f1265b5805331c" providerId="LiveId" clId="{18F3EE26-9490-4F57-9B6F-CE05707FE455}" dt="2023-01-31T15:09:19.714" v="1135" actId="1076"/>
          <ac:spMkLst>
            <pc:docMk/>
            <pc:sldMk cId="3384969543" sldId="3049"/>
            <ac:spMk id="4" creationId="{00000000-0000-0000-0000-000000000000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5" creationId="{5DD0FC20-DC70-F066-A056-66D56128F8C7}"/>
          </ac:spMkLst>
        </pc:spChg>
        <pc:spChg chg="add del mod">
          <ac:chgData name="Malorie Cooper" userId="b9f1265b5805331c" providerId="LiveId" clId="{18F3EE26-9490-4F57-9B6F-CE05707FE455}" dt="2023-01-31T15:12:15.051" v="1201" actId="478"/>
          <ac:spMkLst>
            <pc:docMk/>
            <pc:sldMk cId="3384969543" sldId="3049"/>
            <ac:spMk id="6" creationId="{90C00C38-4EE9-068B-D80E-25A1860594E9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7" creationId="{07C70B7F-E69C-0ECB-7C36-B38A39338B62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8" creationId="{321DCE73-C7C0-C354-B662-1FE4EE68ABD0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9" creationId="{77424F64-82C5-1E0B-583D-48BDCC359A6D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10" creationId="{AFB622F4-05E0-FA13-A774-BD75EEEFD65D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11" creationId="{2AFE51CD-6A07-F310-E56C-15A7850D9234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12" creationId="{3CBC2AF1-B2D7-AB74-AD35-A0D20F796292}"/>
          </ac:spMkLst>
        </pc:spChg>
        <pc:spChg chg="add mod">
          <ac:chgData name="Malorie Cooper" userId="b9f1265b5805331c" providerId="LiveId" clId="{18F3EE26-9490-4F57-9B6F-CE05707FE455}" dt="2023-01-31T15:09:17.412" v="1133" actId="1076"/>
          <ac:spMkLst>
            <pc:docMk/>
            <pc:sldMk cId="3384969543" sldId="3049"/>
            <ac:spMk id="13" creationId="{08774ACE-1297-6FCF-670F-6F6387C6569F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14" creationId="{6D17DAF2-C930-A9D0-975A-CCFFC3943193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15" creationId="{3A5A708E-3170-1C1D-705D-795716095B79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16" creationId="{F8D5BF24-DFAE-CB34-AA44-E94A6477342E}"/>
          </ac:spMkLst>
        </pc:spChg>
        <pc:spChg chg="add del mod">
          <ac:chgData name="Malorie Cooper" userId="b9f1265b5805331c" providerId="LiveId" clId="{18F3EE26-9490-4F57-9B6F-CE05707FE455}" dt="2023-01-31T15:12:15.051" v="1201" actId="478"/>
          <ac:spMkLst>
            <pc:docMk/>
            <pc:sldMk cId="3384969543" sldId="3049"/>
            <ac:spMk id="17" creationId="{B2806FF2-3A54-1FB4-4D4C-3739E92772C1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18" creationId="{2F8452BE-D4EA-B35D-5958-57D9E3ADCF58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19" creationId="{3D9A9CAC-3CFC-47ED-83DE-608A42F424A0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20" creationId="{FAB088BC-9569-5BB7-524C-96865A35E9EC}"/>
          </ac:spMkLst>
        </pc:spChg>
        <pc:spChg chg="add mod">
          <ac:chgData name="Malorie Cooper" userId="b9f1265b5805331c" providerId="LiveId" clId="{18F3EE26-9490-4F57-9B6F-CE05707FE455}" dt="2023-01-31T15:14:43.817" v="1244" actId="1076"/>
          <ac:spMkLst>
            <pc:docMk/>
            <pc:sldMk cId="3384969543" sldId="3049"/>
            <ac:spMk id="21" creationId="{7C59445B-5699-A40C-C1C6-F14F11C71B28}"/>
          </ac:spMkLst>
        </pc:spChg>
        <pc:graphicFrameChg chg="del mod">
          <ac:chgData name="Malorie Cooper" userId="b9f1265b5805331c" providerId="LiveId" clId="{18F3EE26-9490-4F57-9B6F-CE05707FE455}" dt="2023-01-31T15:02:26.270" v="861" actId="478"/>
          <ac:graphicFrameMkLst>
            <pc:docMk/>
            <pc:sldMk cId="3384969543" sldId="3049"/>
            <ac:graphicFrameMk id="24" creationId="{26E8486C-89D6-162E-3330-E4615F5A2004}"/>
          </ac:graphicFrameMkLst>
        </pc:graphicFrameChg>
        <pc:inkChg chg="add mod">
          <ac:chgData name="Malorie Cooper" userId="b9f1265b5805331c" providerId="LiveId" clId="{18F3EE26-9490-4F57-9B6F-CE05707FE455}" dt="2023-01-31T15:14:43.817" v="1244" actId="1076"/>
          <ac:inkMkLst>
            <pc:docMk/>
            <pc:sldMk cId="3384969543" sldId="3049"/>
            <ac:inkMk id="22" creationId="{C4695BD3-5E8A-105C-E662-6CB5B81DB599}"/>
          </ac:inkMkLst>
        </pc:inkChg>
        <pc:inkChg chg="add mod">
          <ac:chgData name="Malorie Cooper" userId="b9f1265b5805331c" providerId="LiveId" clId="{18F3EE26-9490-4F57-9B6F-CE05707FE455}" dt="2023-01-31T15:14:43.817" v="1244" actId="1076"/>
          <ac:inkMkLst>
            <pc:docMk/>
            <pc:sldMk cId="3384969543" sldId="3049"/>
            <ac:inkMk id="23" creationId="{5EF1B0FD-3AA3-3297-BA2B-93EE915ED9C8}"/>
          </ac:inkMkLst>
        </pc:inkChg>
        <pc:inkChg chg="add del">
          <ac:chgData name="Malorie Cooper" userId="b9f1265b5805331c" providerId="LiveId" clId="{18F3EE26-9490-4F57-9B6F-CE05707FE455}" dt="2023-01-31T15:14:10.570" v="1239" actId="9405"/>
          <ac:inkMkLst>
            <pc:docMk/>
            <pc:sldMk cId="3384969543" sldId="3049"/>
            <ac:inkMk id="25" creationId="{A2F06485-5E58-725C-6BFC-45378E89ED73}"/>
          </ac:inkMkLst>
        </pc:inkChg>
        <pc:inkChg chg="add del">
          <ac:chgData name="Malorie Cooper" userId="b9f1265b5805331c" providerId="LiveId" clId="{18F3EE26-9490-4F57-9B6F-CE05707FE455}" dt="2023-01-31T15:14:06.425" v="1236" actId="9405"/>
          <ac:inkMkLst>
            <pc:docMk/>
            <pc:sldMk cId="3384969543" sldId="3049"/>
            <ac:inkMk id="26" creationId="{8EBA4A03-EF44-3280-E537-31D4BF3074EC}"/>
          </ac:inkMkLst>
        </pc:inkChg>
        <pc:inkChg chg="add del">
          <ac:chgData name="Malorie Cooper" userId="b9f1265b5805331c" providerId="LiveId" clId="{18F3EE26-9490-4F57-9B6F-CE05707FE455}" dt="2023-01-31T15:14:10.001" v="1238" actId="9405"/>
          <ac:inkMkLst>
            <pc:docMk/>
            <pc:sldMk cId="3384969543" sldId="3049"/>
            <ac:inkMk id="27" creationId="{3015538E-E8CC-65F7-87F2-9BBA22AF48E6}"/>
          </ac:inkMkLst>
        </pc:inkChg>
        <pc:cxnChg chg="add mod">
          <ac:chgData name="Malorie Cooper" userId="b9f1265b5805331c" providerId="LiveId" clId="{18F3EE26-9490-4F57-9B6F-CE05707FE455}" dt="2023-01-31T15:14:43.817" v="1244" actId="1076"/>
          <ac:cxnSpMkLst>
            <pc:docMk/>
            <pc:sldMk cId="3384969543" sldId="3049"/>
            <ac:cxnSpMk id="30" creationId="{5CB76572-DBEA-DCC2-7736-6396F88F733E}"/>
          </ac:cxnSpMkLst>
        </pc:cxnChg>
      </pc:sldChg>
      <pc:sldChg chg="addSp delSp modSp add mod setBg">
        <pc:chgData name="Malorie Cooper" userId="b9f1265b5805331c" providerId="LiveId" clId="{18F3EE26-9490-4F57-9B6F-CE05707FE455}" dt="2023-01-31T17:49:10.048" v="1279" actId="26606"/>
        <pc:sldMkLst>
          <pc:docMk/>
          <pc:sldMk cId="3434277587" sldId="3050"/>
        </pc:sldMkLst>
        <pc:spChg chg="del">
          <ac:chgData name="Malorie Cooper" userId="b9f1265b5805331c" providerId="LiveId" clId="{18F3EE26-9490-4F57-9B6F-CE05707FE455}" dt="2023-01-31T17:48:49.621" v="1273" actId="478"/>
          <ac:spMkLst>
            <pc:docMk/>
            <pc:sldMk cId="3434277587" sldId="3050"/>
            <ac:spMk id="4" creationId="{00000000-0000-0000-0000-000000000000}"/>
          </ac:spMkLst>
        </pc:spChg>
        <pc:spChg chg="mod">
          <ac:chgData name="Malorie Cooper" userId="b9f1265b5805331c" providerId="LiveId" clId="{18F3EE26-9490-4F57-9B6F-CE05707FE455}" dt="2023-01-31T17:49:10.048" v="1279" actId="26606"/>
          <ac:spMkLst>
            <pc:docMk/>
            <pc:sldMk cId="3434277587" sldId="3050"/>
            <ac:spMk id="6" creationId="{8883B386-E468-FC85-21F6-C0A6CF725C67}"/>
          </ac:spMkLst>
        </pc:spChg>
        <pc:spChg chg="add del">
          <ac:chgData name="Malorie Cooper" userId="b9f1265b5805331c" providerId="LiveId" clId="{18F3EE26-9490-4F57-9B6F-CE05707FE455}" dt="2023-01-31T17:49:10.048" v="1279" actId="26606"/>
          <ac:spMkLst>
            <pc:docMk/>
            <pc:sldMk cId="3434277587" sldId="3050"/>
            <ac:spMk id="14" creationId="{E2E0C929-96C6-41B1-A001-566036DF047B}"/>
          </ac:spMkLst>
        </pc:spChg>
        <pc:spChg chg="add del">
          <ac:chgData name="Malorie Cooper" userId="b9f1265b5805331c" providerId="LiveId" clId="{18F3EE26-9490-4F57-9B6F-CE05707FE455}" dt="2023-01-31T17:49:08.221" v="1276" actId="26606"/>
          <ac:spMkLst>
            <pc:docMk/>
            <pc:sldMk cId="3434277587" sldId="3050"/>
            <ac:spMk id="23" creationId="{E770CA6A-B3B0-4826-A91F-B2B1F8922026}"/>
          </ac:spMkLst>
        </pc:spChg>
        <pc:spChg chg="add del">
          <ac:chgData name="Malorie Cooper" userId="b9f1265b5805331c" providerId="LiveId" clId="{18F3EE26-9490-4F57-9B6F-CE05707FE455}" dt="2023-01-31T17:49:09.926" v="1278" actId="26606"/>
          <ac:spMkLst>
            <pc:docMk/>
            <pc:sldMk cId="3434277587" sldId="3050"/>
            <ac:spMk id="31" creationId="{5369A695-798F-4885-AFD8-79E77718CFDA}"/>
          </ac:spMkLst>
        </pc:spChg>
        <pc:spChg chg="add del">
          <ac:chgData name="Malorie Cooper" userId="b9f1265b5805331c" providerId="LiveId" clId="{18F3EE26-9490-4F57-9B6F-CE05707FE455}" dt="2023-01-31T17:49:09.926" v="1278" actId="26606"/>
          <ac:spMkLst>
            <pc:docMk/>
            <pc:sldMk cId="3434277587" sldId="3050"/>
            <ac:spMk id="32" creationId="{F2E071F9-F15E-48F8-9B0B-FF5D86811BD2}"/>
          </ac:spMkLst>
        </pc:spChg>
        <pc:spChg chg="add">
          <ac:chgData name="Malorie Cooper" userId="b9f1265b5805331c" providerId="LiveId" clId="{18F3EE26-9490-4F57-9B6F-CE05707FE455}" dt="2023-01-31T17:49:10.048" v="1279" actId="26606"/>
          <ac:spMkLst>
            <pc:docMk/>
            <pc:sldMk cId="3434277587" sldId="3050"/>
            <ac:spMk id="36" creationId="{E770CA6A-B3B0-4826-A91F-B2B1F8922026}"/>
          </ac:spMkLst>
        </pc:spChg>
        <pc:picChg chg="del">
          <ac:chgData name="Malorie Cooper" userId="b9f1265b5805331c" providerId="LiveId" clId="{18F3EE26-9490-4F57-9B6F-CE05707FE455}" dt="2023-01-31T17:48:57.796" v="1274" actId="478"/>
          <ac:picMkLst>
            <pc:docMk/>
            <pc:sldMk cId="3434277587" sldId="3050"/>
            <ac:picMk id="8" creationId="{C1F45C65-4B6F-D2A2-C8F5-3FD8CB6EA2A6}"/>
          </ac:picMkLst>
        </pc:picChg>
        <pc:picChg chg="add del">
          <ac:chgData name="Malorie Cooper" userId="b9f1265b5805331c" providerId="LiveId" clId="{18F3EE26-9490-4F57-9B6F-CE05707FE455}" dt="2023-01-31T17:49:10.048" v="1279" actId="26606"/>
          <ac:picMkLst>
            <pc:docMk/>
            <pc:sldMk cId="3434277587" sldId="3050"/>
            <ac:picMk id="12" creationId="{CFD580F5-E7BF-4C1D-BEFD-4A4601EBA876}"/>
          </ac:picMkLst>
        </pc:picChg>
        <pc:picChg chg="add del">
          <ac:chgData name="Malorie Cooper" userId="b9f1265b5805331c" providerId="LiveId" clId="{18F3EE26-9490-4F57-9B6F-CE05707FE455}" dt="2023-01-31T17:49:08.221" v="1276" actId="26606"/>
          <ac:picMkLst>
            <pc:docMk/>
            <pc:sldMk cId="3434277587" sldId="3050"/>
            <ac:picMk id="19" creationId="{F6559626-B5BE-44EF-8F21-5B2E7597935F}"/>
          </ac:picMkLst>
        </pc:picChg>
        <pc:picChg chg="add del">
          <ac:chgData name="Malorie Cooper" userId="b9f1265b5805331c" providerId="LiveId" clId="{18F3EE26-9490-4F57-9B6F-CE05707FE455}" dt="2023-01-31T17:49:08.221" v="1276" actId="26606"/>
          <ac:picMkLst>
            <pc:docMk/>
            <pc:sldMk cId="3434277587" sldId="3050"/>
            <ac:picMk id="21" creationId="{AE0BBD62-840F-4727-8E73-174F0D657745}"/>
          </ac:picMkLst>
        </pc:picChg>
        <pc:picChg chg="add del">
          <ac:chgData name="Malorie Cooper" userId="b9f1265b5805331c" providerId="LiveId" clId="{18F3EE26-9490-4F57-9B6F-CE05707FE455}" dt="2023-01-31T17:49:08.221" v="1276" actId="26606"/>
          <ac:picMkLst>
            <pc:docMk/>
            <pc:sldMk cId="3434277587" sldId="3050"/>
            <ac:picMk id="27" creationId="{1840A608-84A3-4CEC-BE1B-7A9717769D6F}"/>
          </ac:picMkLst>
        </pc:picChg>
        <pc:picChg chg="add del">
          <ac:chgData name="Malorie Cooper" userId="b9f1265b5805331c" providerId="LiveId" clId="{18F3EE26-9490-4F57-9B6F-CE05707FE455}" dt="2023-01-31T17:49:09.926" v="1278" actId="26606"/>
          <ac:picMkLst>
            <pc:docMk/>
            <pc:sldMk cId="3434277587" sldId="3050"/>
            <ac:picMk id="29" creationId="{F6559626-B5BE-44EF-8F21-5B2E7597935F}"/>
          </ac:picMkLst>
        </pc:picChg>
        <pc:picChg chg="add del">
          <ac:chgData name="Malorie Cooper" userId="b9f1265b5805331c" providerId="LiveId" clId="{18F3EE26-9490-4F57-9B6F-CE05707FE455}" dt="2023-01-31T17:49:09.926" v="1278" actId="26606"/>
          <ac:picMkLst>
            <pc:docMk/>
            <pc:sldMk cId="3434277587" sldId="3050"/>
            <ac:picMk id="30" creationId="{AE0BBD62-840F-4727-8E73-174F0D657745}"/>
          </ac:picMkLst>
        </pc:picChg>
        <pc:picChg chg="add">
          <ac:chgData name="Malorie Cooper" userId="b9f1265b5805331c" providerId="LiveId" clId="{18F3EE26-9490-4F57-9B6F-CE05707FE455}" dt="2023-01-31T17:49:10.048" v="1279" actId="26606"/>
          <ac:picMkLst>
            <pc:docMk/>
            <pc:sldMk cId="3434277587" sldId="3050"/>
            <ac:picMk id="34" creationId="{F6559626-B5BE-44EF-8F21-5B2E7597935F}"/>
          </ac:picMkLst>
        </pc:picChg>
        <pc:picChg chg="add">
          <ac:chgData name="Malorie Cooper" userId="b9f1265b5805331c" providerId="LiveId" clId="{18F3EE26-9490-4F57-9B6F-CE05707FE455}" dt="2023-01-31T17:49:10.048" v="1279" actId="26606"/>
          <ac:picMkLst>
            <pc:docMk/>
            <pc:sldMk cId="3434277587" sldId="3050"/>
            <ac:picMk id="35" creationId="{AE0BBD62-840F-4727-8E73-174F0D657745}"/>
          </ac:picMkLst>
        </pc:picChg>
        <pc:picChg chg="add">
          <ac:chgData name="Malorie Cooper" userId="b9f1265b5805331c" providerId="LiveId" clId="{18F3EE26-9490-4F57-9B6F-CE05707FE455}" dt="2023-01-31T17:49:10.048" v="1279" actId="26606"/>
          <ac:picMkLst>
            <pc:docMk/>
            <pc:sldMk cId="3434277587" sldId="3050"/>
            <ac:picMk id="38" creationId="{1840A608-84A3-4CEC-BE1B-7A9717769D6F}"/>
          </ac:picMkLst>
        </pc:picChg>
        <pc:cxnChg chg="add del">
          <ac:chgData name="Malorie Cooper" userId="b9f1265b5805331c" providerId="LiveId" clId="{18F3EE26-9490-4F57-9B6F-CE05707FE455}" dt="2023-01-31T17:49:08.221" v="1276" actId="26606"/>
          <ac:cxnSpMkLst>
            <pc:docMk/>
            <pc:sldMk cId="3434277587" sldId="3050"/>
            <ac:cxnSpMk id="25" creationId="{6FE641DB-A503-41DE-ACA6-36B41C6C2BE9}"/>
          </ac:cxnSpMkLst>
        </pc:cxnChg>
        <pc:cxnChg chg="add">
          <ac:chgData name="Malorie Cooper" userId="b9f1265b5805331c" providerId="LiveId" clId="{18F3EE26-9490-4F57-9B6F-CE05707FE455}" dt="2023-01-31T17:49:10.048" v="1279" actId="26606"/>
          <ac:cxnSpMkLst>
            <pc:docMk/>
            <pc:sldMk cId="3434277587" sldId="3050"/>
            <ac:cxnSpMk id="37" creationId="{6FE641DB-A503-41DE-ACA6-36B41C6C2BE9}"/>
          </ac:cxnSpMkLst>
        </pc:cxnChg>
      </pc:sldChg>
      <pc:sldChg chg="modSp add mod ord">
        <pc:chgData name="Malorie Cooper" userId="b9f1265b5805331c" providerId="LiveId" clId="{18F3EE26-9490-4F57-9B6F-CE05707FE455}" dt="2023-01-31T19:17:18.945" v="2012" actId="20577"/>
        <pc:sldMkLst>
          <pc:docMk/>
          <pc:sldMk cId="3597165589" sldId="3051"/>
        </pc:sldMkLst>
        <pc:spChg chg="mod">
          <ac:chgData name="Malorie Cooper" userId="b9f1265b5805331c" providerId="LiveId" clId="{18F3EE26-9490-4F57-9B6F-CE05707FE455}" dt="2023-01-31T19:17:18.945" v="2012" actId="20577"/>
          <ac:spMkLst>
            <pc:docMk/>
            <pc:sldMk cId="3597165589" sldId="3051"/>
            <ac:spMk id="6" creationId="{8883B386-E468-FC85-21F6-C0A6CF725C67}"/>
          </ac:spMkLst>
        </pc:spChg>
      </pc:sldChg>
      <pc:sldChg chg="modSp add mod ord">
        <pc:chgData name="Malorie Cooper" userId="b9f1265b5805331c" providerId="LiveId" clId="{18F3EE26-9490-4F57-9B6F-CE05707FE455}" dt="2023-01-31T17:50:12.577" v="1315"/>
        <pc:sldMkLst>
          <pc:docMk/>
          <pc:sldMk cId="1230219782" sldId="3052"/>
        </pc:sldMkLst>
        <pc:spChg chg="mod">
          <ac:chgData name="Malorie Cooper" userId="b9f1265b5805331c" providerId="LiveId" clId="{18F3EE26-9490-4F57-9B6F-CE05707FE455}" dt="2023-01-31T17:50:08.396" v="1313" actId="20577"/>
          <ac:spMkLst>
            <pc:docMk/>
            <pc:sldMk cId="1230219782" sldId="3052"/>
            <ac:spMk id="6" creationId="{8883B386-E468-FC85-21F6-C0A6CF725C67}"/>
          </ac:spMkLst>
        </pc:spChg>
      </pc:sldChg>
      <pc:sldChg chg="addSp delSp modSp add mod ord setBg setClrOvrMap">
        <pc:chgData name="Malorie Cooper" userId="b9f1265b5805331c" providerId="LiveId" clId="{18F3EE26-9490-4F57-9B6F-CE05707FE455}" dt="2023-01-31T19:02:23.223" v="1390" actId="26606"/>
        <pc:sldMkLst>
          <pc:docMk/>
          <pc:sldMk cId="2205050546" sldId="3053"/>
        </pc:sldMkLst>
        <pc:spChg chg="mod">
          <ac:chgData name="Malorie Cooper" userId="b9f1265b5805331c" providerId="LiveId" clId="{18F3EE26-9490-4F57-9B6F-CE05707FE455}" dt="2023-01-31T19:02:23.223" v="1390" actId="26606"/>
          <ac:spMkLst>
            <pc:docMk/>
            <pc:sldMk cId="2205050546" sldId="3053"/>
            <ac:spMk id="4" creationId="{00000000-0000-0000-0000-000000000000}"/>
          </ac:spMkLst>
        </pc:spChg>
        <pc:spChg chg="add del">
          <ac:chgData name="Malorie Cooper" userId="b9f1265b5805331c" providerId="LiveId" clId="{18F3EE26-9490-4F57-9B6F-CE05707FE455}" dt="2023-01-31T19:02:23.223" v="1390" actId="26606"/>
          <ac:spMkLst>
            <pc:docMk/>
            <pc:sldMk cId="2205050546" sldId="3053"/>
            <ac:spMk id="16" creationId="{AB1DF3B3-9DBC-445D-AE4E-A62E5A9B85D5}"/>
          </ac:spMkLst>
        </pc:spChg>
        <pc:spChg chg="add del">
          <ac:chgData name="Malorie Cooper" userId="b9f1265b5805331c" providerId="LiveId" clId="{18F3EE26-9490-4F57-9B6F-CE05707FE455}" dt="2023-01-31T19:02:23.223" v="1390" actId="26606"/>
          <ac:spMkLst>
            <pc:docMk/>
            <pc:sldMk cId="2205050546" sldId="3053"/>
            <ac:spMk id="18" creationId="{F51F80E8-0CAC-410E-B59A-29FDDC357ED4}"/>
          </ac:spMkLst>
        </pc:spChg>
        <pc:spChg chg="add del">
          <ac:chgData name="Malorie Cooper" userId="b9f1265b5805331c" providerId="LiveId" clId="{18F3EE26-9490-4F57-9B6F-CE05707FE455}" dt="2023-01-31T19:02:23.223" v="1390" actId="26606"/>
          <ac:spMkLst>
            <pc:docMk/>
            <pc:sldMk cId="2205050546" sldId="3053"/>
            <ac:spMk id="20" creationId="{A7244538-290E-40DA-A93A-14BB3E6CF173}"/>
          </ac:spMkLst>
        </pc:spChg>
        <pc:spChg chg="add">
          <ac:chgData name="Malorie Cooper" userId="b9f1265b5805331c" providerId="LiveId" clId="{18F3EE26-9490-4F57-9B6F-CE05707FE455}" dt="2023-01-31T19:02:23.223" v="1390" actId="26606"/>
          <ac:spMkLst>
            <pc:docMk/>
            <pc:sldMk cId="2205050546" sldId="3053"/>
            <ac:spMk id="34" creationId="{50496C6C-A85F-426B-9ED1-3444166CE4E1}"/>
          </ac:spMkLst>
        </pc:spChg>
        <pc:picChg chg="add del">
          <ac:chgData name="Malorie Cooper" userId="b9f1265b5805331c" providerId="LiveId" clId="{18F3EE26-9490-4F57-9B6F-CE05707FE455}" dt="2023-01-31T19:02:23.223" v="1390" actId="26606"/>
          <ac:picMkLst>
            <pc:docMk/>
            <pc:sldMk cId="2205050546" sldId="3053"/>
            <ac:picMk id="17" creationId="{CFD580F5-E7BF-4C1D-BEFD-4A4601EBA876}"/>
          </ac:picMkLst>
        </pc:picChg>
        <pc:picChg chg="add del">
          <ac:chgData name="Malorie Cooper" userId="b9f1265b5805331c" providerId="LiveId" clId="{18F3EE26-9490-4F57-9B6F-CE05707FE455}" dt="2023-01-31T19:02:23.223" v="1390" actId="26606"/>
          <ac:picMkLst>
            <pc:docMk/>
            <pc:sldMk cId="2205050546" sldId="3053"/>
            <ac:picMk id="19" creationId="{F0F06750-78FE-4472-8DA5-14CF3336F811}"/>
          </ac:picMkLst>
        </pc:picChg>
        <pc:picChg chg="del">
          <ac:chgData name="Malorie Cooper" userId="b9f1265b5805331c" providerId="LiveId" clId="{18F3EE26-9490-4F57-9B6F-CE05707FE455}" dt="2023-01-31T19:02:05.044" v="1383" actId="478"/>
          <ac:picMkLst>
            <pc:docMk/>
            <pc:sldMk cId="2205050546" sldId="3053"/>
            <ac:picMk id="21" creationId="{70D39019-F275-5EAD-B69B-E0783A205BBC}"/>
          </ac:picMkLst>
        </pc:picChg>
        <pc:picChg chg="add del">
          <ac:chgData name="Malorie Cooper" userId="b9f1265b5805331c" providerId="LiveId" clId="{18F3EE26-9490-4F57-9B6F-CE05707FE455}" dt="2023-01-31T19:02:23.088" v="1389" actId="26606"/>
          <ac:picMkLst>
            <pc:docMk/>
            <pc:sldMk cId="2205050546" sldId="3053"/>
            <ac:picMk id="24" creationId="{573AA746-80A5-CA07-36EE-17F46F2F2C53}"/>
          </ac:picMkLst>
        </pc:picChg>
        <pc:picChg chg="add">
          <ac:chgData name="Malorie Cooper" userId="b9f1265b5805331c" providerId="LiveId" clId="{18F3EE26-9490-4F57-9B6F-CE05707FE455}" dt="2023-01-31T19:02:23.223" v="1390" actId="26606"/>
          <ac:picMkLst>
            <pc:docMk/>
            <pc:sldMk cId="2205050546" sldId="3053"/>
            <ac:picMk id="25" creationId="{F6559626-B5BE-44EF-8F21-5B2E7597935F}"/>
          </ac:picMkLst>
        </pc:picChg>
        <pc:picChg chg="add del">
          <ac:chgData name="Malorie Cooper" userId="b9f1265b5805331c" providerId="LiveId" clId="{18F3EE26-9490-4F57-9B6F-CE05707FE455}" dt="2023-01-31T19:02:23.088" v="1389" actId="26606"/>
          <ac:picMkLst>
            <pc:docMk/>
            <pc:sldMk cId="2205050546" sldId="3053"/>
            <ac:picMk id="27" creationId="{884F1622-F133-4C39-A178-9AE077529E27}"/>
          </ac:picMkLst>
        </pc:picChg>
        <pc:picChg chg="add del">
          <ac:chgData name="Malorie Cooper" userId="b9f1265b5805331c" providerId="LiveId" clId="{18F3EE26-9490-4F57-9B6F-CE05707FE455}" dt="2023-01-31T19:02:23.088" v="1389" actId="26606"/>
          <ac:picMkLst>
            <pc:docMk/>
            <pc:sldMk cId="2205050546" sldId="3053"/>
            <ac:picMk id="29" creationId="{28F5356A-F695-48A7-A0FB-0D74C2ABDA55}"/>
          </ac:picMkLst>
        </pc:picChg>
        <pc:picChg chg="add">
          <ac:chgData name="Malorie Cooper" userId="b9f1265b5805331c" providerId="LiveId" clId="{18F3EE26-9490-4F57-9B6F-CE05707FE455}" dt="2023-01-31T19:02:23.223" v="1390" actId="26606"/>
          <ac:picMkLst>
            <pc:docMk/>
            <pc:sldMk cId="2205050546" sldId="3053"/>
            <ac:picMk id="32" creationId="{AE0BBD62-840F-4727-8E73-174F0D657745}"/>
          </ac:picMkLst>
        </pc:picChg>
        <pc:picChg chg="add">
          <ac:chgData name="Malorie Cooper" userId="b9f1265b5805331c" providerId="LiveId" clId="{18F3EE26-9490-4F57-9B6F-CE05707FE455}" dt="2023-01-31T19:02:23.223" v="1390" actId="26606"/>
          <ac:picMkLst>
            <pc:docMk/>
            <pc:sldMk cId="2205050546" sldId="3053"/>
            <ac:picMk id="33" creationId="{728160CC-169E-42B9-922A-7FC40F475589}"/>
          </ac:picMkLst>
        </pc:picChg>
        <pc:cxnChg chg="add">
          <ac:chgData name="Malorie Cooper" userId="b9f1265b5805331c" providerId="LiveId" clId="{18F3EE26-9490-4F57-9B6F-CE05707FE455}" dt="2023-01-31T19:02:23.223" v="1390" actId="26606"/>
          <ac:cxnSpMkLst>
            <pc:docMk/>
            <pc:sldMk cId="2205050546" sldId="3053"/>
            <ac:cxnSpMk id="31" creationId="{AD0EF22F-5D3C-4240-8C32-1B20803E5A89}"/>
          </ac:cxnSpMkLst>
        </pc:cxnChg>
      </pc:sldChg>
      <pc:sldChg chg="addSp delSp modSp add mod ord setBg">
        <pc:chgData name="Malorie Cooper" userId="b9f1265b5805331c" providerId="LiveId" clId="{18F3EE26-9490-4F57-9B6F-CE05707FE455}" dt="2023-01-31T19:16:29.378" v="1976" actId="26606"/>
        <pc:sldMkLst>
          <pc:docMk/>
          <pc:sldMk cId="2856252912" sldId="3054"/>
        </pc:sldMkLst>
        <pc:spChg chg="mod">
          <ac:chgData name="Malorie Cooper" userId="b9f1265b5805331c" providerId="LiveId" clId="{18F3EE26-9490-4F57-9B6F-CE05707FE455}" dt="2023-01-31T19:16:29.378" v="1976" actId="26606"/>
          <ac:spMkLst>
            <pc:docMk/>
            <pc:sldMk cId="2856252912" sldId="3054"/>
            <ac:spMk id="4" creationId="{00000000-0000-0000-0000-000000000000}"/>
          </ac:spMkLst>
        </pc:spChg>
        <pc:spChg chg="add del">
          <ac:chgData name="Malorie Cooper" userId="b9f1265b5805331c" providerId="LiveId" clId="{18F3EE26-9490-4F57-9B6F-CE05707FE455}" dt="2023-01-31T19:16:29.378" v="1976" actId="26606"/>
          <ac:spMkLst>
            <pc:docMk/>
            <pc:sldMk cId="2856252912" sldId="3054"/>
            <ac:spMk id="16" creationId="{AB1DF3B3-9DBC-445D-AE4E-A62E5A9B85D5}"/>
          </ac:spMkLst>
        </pc:spChg>
        <pc:spChg chg="add del">
          <ac:chgData name="Malorie Cooper" userId="b9f1265b5805331c" providerId="LiveId" clId="{18F3EE26-9490-4F57-9B6F-CE05707FE455}" dt="2023-01-31T19:16:29.378" v="1976" actId="26606"/>
          <ac:spMkLst>
            <pc:docMk/>
            <pc:sldMk cId="2856252912" sldId="3054"/>
            <ac:spMk id="18" creationId="{F51F80E8-0CAC-410E-B59A-29FDDC357ED4}"/>
          </ac:spMkLst>
        </pc:spChg>
        <pc:spChg chg="add del">
          <ac:chgData name="Malorie Cooper" userId="b9f1265b5805331c" providerId="LiveId" clId="{18F3EE26-9490-4F57-9B6F-CE05707FE455}" dt="2023-01-31T19:16:29.378" v="1976" actId="26606"/>
          <ac:spMkLst>
            <pc:docMk/>
            <pc:sldMk cId="2856252912" sldId="3054"/>
            <ac:spMk id="20" creationId="{A7244538-290E-40DA-A93A-14BB3E6CF173}"/>
          </ac:spMkLst>
        </pc:spChg>
        <pc:spChg chg="add del">
          <ac:chgData name="Malorie Cooper" userId="b9f1265b5805331c" providerId="LiveId" clId="{18F3EE26-9490-4F57-9B6F-CE05707FE455}" dt="2023-01-31T19:16:29.303" v="1975" actId="26606"/>
          <ac:spMkLst>
            <pc:docMk/>
            <pc:sldMk cId="2856252912" sldId="3054"/>
            <ac:spMk id="29" creationId="{6E63E7A4-A272-4644-BE74-78D761FC59B2}"/>
          </ac:spMkLst>
        </pc:spChg>
        <pc:spChg chg="add del">
          <ac:chgData name="Malorie Cooper" userId="b9f1265b5805331c" providerId="LiveId" clId="{18F3EE26-9490-4F57-9B6F-CE05707FE455}" dt="2023-01-31T19:16:29.303" v="1975" actId="26606"/>
          <ac:spMkLst>
            <pc:docMk/>
            <pc:sldMk cId="2856252912" sldId="3054"/>
            <ac:spMk id="31" creationId="{503C5846-EA59-4F5C-87F1-D783CEF813B6}"/>
          </ac:spMkLst>
        </pc:spChg>
        <pc:spChg chg="add">
          <ac:chgData name="Malorie Cooper" userId="b9f1265b5805331c" providerId="LiveId" clId="{18F3EE26-9490-4F57-9B6F-CE05707FE455}" dt="2023-01-31T19:16:29.378" v="1976" actId="26606"/>
          <ac:spMkLst>
            <pc:docMk/>
            <pc:sldMk cId="2856252912" sldId="3054"/>
            <ac:spMk id="37" creationId="{71836F97-3631-4F72-8A9F-CDAFD3D7CE73}"/>
          </ac:spMkLst>
        </pc:spChg>
        <pc:picChg chg="add del">
          <ac:chgData name="Malorie Cooper" userId="b9f1265b5805331c" providerId="LiveId" clId="{18F3EE26-9490-4F57-9B6F-CE05707FE455}" dt="2023-01-31T19:16:29.378" v="1976" actId="26606"/>
          <ac:picMkLst>
            <pc:docMk/>
            <pc:sldMk cId="2856252912" sldId="3054"/>
            <ac:picMk id="17" creationId="{CFD580F5-E7BF-4C1D-BEFD-4A4601EBA876}"/>
          </ac:picMkLst>
        </pc:picChg>
        <pc:picChg chg="add del">
          <ac:chgData name="Malorie Cooper" userId="b9f1265b5805331c" providerId="LiveId" clId="{18F3EE26-9490-4F57-9B6F-CE05707FE455}" dt="2023-01-31T19:16:29.378" v="1976" actId="26606"/>
          <ac:picMkLst>
            <pc:docMk/>
            <pc:sldMk cId="2856252912" sldId="3054"/>
            <ac:picMk id="19" creationId="{F0F06750-78FE-4472-8DA5-14CF3336F811}"/>
          </ac:picMkLst>
        </pc:picChg>
        <pc:picChg chg="del">
          <ac:chgData name="Malorie Cooper" userId="b9f1265b5805331c" providerId="LiveId" clId="{18F3EE26-9490-4F57-9B6F-CE05707FE455}" dt="2023-01-31T19:16:16.086" v="1973" actId="478"/>
          <ac:picMkLst>
            <pc:docMk/>
            <pc:sldMk cId="2856252912" sldId="3054"/>
            <ac:picMk id="21" creationId="{70D39019-F275-5EAD-B69B-E0783A205BBC}"/>
          </ac:picMkLst>
        </pc:picChg>
        <pc:picChg chg="add del">
          <ac:chgData name="Malorie Cooper" userId="b9f1265b5805331c" providerId="LiveId" clId="{18F3EE26-9490-4F57-9B6F-CE05707FE455}" dt="2023-01-31T19:16:29.303" v="1975" actId="26606"/>
          <ac:picMkLst>
            <pc:docMk/>
            <pc:sldMk cId="2856252912" sldId="3054"/>
            <ac:picMk id="25" creationId="{F6559626-B5BE-44EF-8F21-5B2E7597935F}"/>
          </ac:picMkLst>
        </pc:picChg>
        <pc:picChg chg="add del">
          <ac:chgData name="Malorie Cooper" userId="b9f1265b5805331c" providerId="LiveId" clId="{18F3EE26-9490-4F57-9B6F-CE05707FE455}" dt="2023-01-31T19:16:29.303" v="1975" actId="26606"/>
          <ac:picMkLst>
            <pc:docMk/>
            <pc:sldMk cId="2856252912" sldId="3054"/>
            <ac:picMk id="27" creationId="{AE0BBD62-840F-4727-8E73-174F0D657745}"/>
          </ac:picMkLst>
        </pc:picChg>
        <pc:picChg chg="add del">
          <ac:chgData name="Malorie Cooper" userId="b9f1265b5805331c" providerId="LiveId" clId="{18F3EE26-9490-4F57-9B6F-CE05707FE455}" dt="2023-01-31T19:16:29.303" v="1975" actId="26606"/>
          <ac:picMkLst>
            <pc:docMk/>
            <pc:sldMk cId="2856252912" sldId="3054"/>
            <ac:picMk id="33" creationId="{71D795E3-BF2F-4B90-B8B3-E985B7D09819}"/>
          </ac:picMkLst>
        </pc:picChg>
        <pc:picChg chg="add">
          <ac:chgData name="Malorie Cooper" userId="b9f1265b5805331c" providerId="LiveId" clId="{18F3EE26-9490-4F57-9B6F-CE05707FE455}" dt="2023-01-31T19:16:29.378" v="1976" actId="26606"/>
          <ac:picMkLst>
            <pc:docMk/>
            <pc:sldMk cId="2856252912" sldId="3054"/>
            <ac:picMk id="35" creationId="{F6559626-B5BE-44EF-8F21-5B2E7597935F}"/>
          </ac:picMkLst>
        </pc:picChg>
        <pc:picChg chg="add">
          <ac:chgData name="Malorie Cooper" userId="b9f1265b5805331c" providerId="LiveId" clId="{18F3EE26-9490-4F57-9B6F-CE05707FE455}" dt="2023-01-31T19:16:29.378" v="1976" actId="26606"/>
          <ac:picMkLst>
            <pc:docMk/>
            <pc:sldMk cId="2856252912" sldId="3054"/>
            <ac:picMk id="36" creationId="{AE0BBD62-840F-4727-8E73-174F0D657745}"/>
          </ac:picMkLst>
        </pc:picChg>
        <pc:cxnChg chg="add">
          <ac:chgData name="Malorie Cooper" userId="b9f1265b5805331c" providerId="LiveId" clId="{18F3EE26-9490-4F57-9B6F-CE05707FE455}" dt="2023-01-31T19:16:29.378" v="1976" actId="26606"/>
          <ac:cxnSpMkLst>
            <pc:docMk/>
            <pc:sldMk cId="2856252912" sldId="3054"/>
            <ac:cxnSpMk id="38" creationId="{182B97DB-6349-4445-984C-90FE26D6D3AF}"/>
          </ac:cxnSpMkLst>
        </pc:cxnChg>
      </pc:sldChg>
      <pc:sldChg chg="addSp delSp modSp add mod ord setClrOvrMap">
        <pc:chgData name="Malorie Cooper" userId="b9f1265b5805331c" providerId="LiveId" clId="{18F3EE26-9490-4F57-9B6F-CE05707FE455}" dt="2023-01-31T19:07:02.789" v="1629" actId="255"/>
        <pc:sldMkLst>
          <pc:docMk/>
          <pc:sldMk cId="4033813999" sldId="3055"/>
        </pc:sldMkLst>
        <pc:spChg chg="add del mod">
          <ac:chgData name="Malorie Cooper" userId="b9f1265b5805331c" providerId="LiveId" clId="{18F3EE26-9490-4F57-9B6F-CE05707FE455}" dt="2023-01-31T19:06:35.197" v="1624" actId="26606"/>
          <ac:spMkLst>
            <pc:docMk/>
            <pc:sldMk cId="4033813999" sldId="3055"/>
            <ac:spMk id="2" creationId="{1A4D8972-B4E8-A2F1-5D6C-C93C24DBC3CD}"/>
          </ac:spMkLst>
        </pc:spChg>
        <pc:spChg chg="mod">
          <ac:chgData name="Malorie Cooper" userId="b9f1265b5805331c" providerId="LiveId" clId="{18F3EE26-9490-4F57-9B6F-CE05707FE455}" dt="2023-01-31T19:06:35.197" v="1624" actId="26606"/>
          <ac:spMkLst>
            <pc:docMk/>
            <pc:sldMk cId="4033813999" sldId="3055"/>
            <ac:spMk id="4" creationId="{00000000-0000-0000-0000-000000000000}"/>
          </ac:spMkLst>
        </pc:spChg>
        <pc:spChg chg="add">
          <ac:chgData name="Malorie Cooper" userId="b9f1265b5805331c" providerId="LiveId" clId="{18F3EE26-9490-4F57-9B6F-CE05707FE455}" dt="2023-01-31T19:06:35.197" v="1624" actId="26606"/>
          <ac:spMkLst>
            <pc:docMk/>
            <pc:sldMk cId="4033813999" sldId="3055"/>
            <ac:spMk id="36" creationId="{AD435D65-E643-4035-87B7-B9A1189841C0}"/>
          </ac:spMkLst>
        </pc:spChg>
        <pc:spChg chg="add">
          <ac:chgData name="Malorie Cooper" userId="b9f1265b5805331c" providerId="LiveId" clId="{18F3EE26-9490-4F57-9B6F-CE05707FE455}" dt="2023-01-31T19:06:35.197" v="1624" actId="26606"/>
          <ac:spMkLst>
            <pc:docMk/>
            <pc:sldMk cId="4033813999" sldId="3055"/>
            <ac:spMk id="38" creationId="{FA8E1E3C-F8D2-4308-8393-52DAD38720FE}"/>
          </ac:spMkLst>
        </pc:spChg>
        <pc:graphicFrameChg chg="del mod">
          <ac:chgData name="Malorie Cooper" userId="b9f1265b5805331c" providerId="LiveId" clId="{18F3EE26-9490-4F57-9B6F-CE05707FE455}" dt="2023-01-31T19:03:07.703" v="1412" actId="478"/>
          <ac:graphicFrameMkLst>
            <pc:docMk/>
            <pc:sldMk cId="4033813999" sldId="3055"/>
            <ac:graphicFrameMk id="24" creationId="{26E8486C-89D6-162E-3330-E4615F5A2004}"/>
          </ac:graphicFrameMkLst>
        </pc:graphicFrameChg>
        <pc:graphicFrameChg chg="add mod">
          <ac:chgData name="Malorie Cooper" userId="b9f1265b5805331c" providerId="LiveId" clId="{18F3EE26-9490-4F57-9B6F-CE05707FE455}" dt="2023-01-31T19:07:02.789" v="1629" actId="255"/>
          <ac:graphicFrameMkLst>
            <pc:docMk/>
            <pc:sldMk cId="4033813999" sldId="3055"/>
            <ac:graphicFrameMk id="30" creationId="{7FE3E244-38C0-AAD5-B86E-DB7359200D26}"/>
          </ac:graphicFrameMkLst>
        </pc:graphicFrameChg>
        <pc:picChg chg="del">
          <ac:chgData name="Malorie Cooper" userId="b9f1265b5805331c" providerId="LiveId" clId="{18F3EE26-9490-4F57-9B6F-CE05707FE455}" dt="2023-01-31T19:06:35.197" v="1624" actId="26606"/>
          <ac:picMkLst>
            <pc:docMk/>
            <pc:sldMk cId="4033813999" sldId="3055"/>
            <ac:picMk id="28" creationId="{41162AC6-9EBA-47A1-AF32-ADE01FA53C69}"/>
          </ac:picMkLst>
        </pc:picChg>
        <pc:picChg chg="add">
          <ac:chgData name="Malorie Cooper" userId="b9f1265b5805331c" providerId="LiveId" clId="{18F3EE26-9490-4F57-9B6F-CE05707FE455}" dt="2023-01-31T19:06:35.197" v="1624" actId="26606"/>
          <ac:picMkLst>
            <pc:docMk/>
            <pc:sldMk cId="4033813999" sldId="3055"/>
            <ac:picMk id="34" creationId="{41162AC6-9EBA-47A1-AF32-ADE01FA53C69}"/>
          </ac:picMkLst>
        </pc:picChg>
        <pc:picChg chg="add">
          <ac:chgData name="Malorie Cooper" userId="b9f1265b5805331c" providerId="LiveId" clId="{18F3EE26-9490-4F57-9B6F-CE05707FE455}" dt="2023-01-31T19:06:35.197" v="1624" actId="26606"/>
          <ac:picMkLst>
            <pc:docMk/>
            <pc:sldMk cId="4033813999" sldId="3055"/>
            <ac:picMk id="40" creationId="{AB6081D4-5F83-4C05-AFFE-1395456D38CA}"/>
          </ac:picMkLst>
        </pc:picChg>
        <pc:picChg chg="add">
          <ac:chgData name="Malorie Cooper" userId="b9f1265b5805331c" providerId="LiveId" clId="{18F3EE26-9490-4F57-9B6F-CE05707FE455}" dt="2023-01-31T19:06:35.197" v="1624" actId="26606"/>
          <ac:picMkLst>
            <pc:docMk/>
            <pc:sldMk cId="4033813999" sldId="3055"/>
            <ac:picMk id="42" creationId="{29A9CE89-5BEA-4699-AEAA-51CEC2198EED}"/>
          </ac:picMkLst>
        </pc:picChg>
      </pc:sldChg>
      <pc:sldChg chg="addSp delSp modSp add mod ord setBg setClrOvrMap">
        <pc:chgData name="Malorie Cooper" userId="b9f1265b5805331c" providerId="LiveId" clId="{18F3EE26-9490-4F57-9B6F-CE05707FE455}" dt="2023-01-31T19:13:00.304" v="1668" actId="20577"/>
        <pc:sldMkLst>
          <pc:docMk/>
          <pc:sldMk cId="3219010354" sldId="3056"/>
        </pc:sldMkLst>
        <pc:spChg chg="mod">
          <ac:chgData name="Malorie Cooper" userId="b9f1265b5805331c" providerId="LiveId" clId="{18F3EE26-9490-4F57-9B6F-CE05707FE455}" dt="2023-01-31T19:13:00.304" v="1668" actId="20577"/>
          <ac:spMkLst>
            <pc:docMk/>
            <pc:sldMk cId="3219010354" sldId="3056"/>
            <ac:spMk id="6" creationId="{8883B386-E468-FC85-21F6-C0A6CF725C67}"/>
          </ac:spMkLst>
        </pc:spChg>
        <pc:spChg chg="add del">
          <ac:chgData name="Malorie Cooper" userId="b9f1265b5805331c" providerId="LiveId" clId="{18F3EE26-9490-4F57-9B6F-CE05707FE455}" dt="2023-01-31T19:12:56.044" v="1661" actId="26606"/>
          <ac:spMkLst>
            <pc:docMk/>
            <pc:sldMk cId="3219010354" sldId="3056"/>
            <ac:spMk id="36" creationId="{E770CA6A-B3B0-4826-A91F-B2B1F8922026}"/>
          </ac:spMkLst>
        </pc:spChg>
        <pc:spChg chg="add del">
          <ac:chgData name="Malorie Cooper" userId="b9f1265b5805331c" providerId="LiveId" clId="{18F3EE26-9490-4F57-9B6F-CE05707FE455}" dt="2023-01-31T19:12:55.917" v="1660" actId="26606"/>
          <ac:spMkLst>
            <pc:docMk/>
            <pc:sldMk cId="3219010354" sldId="3056"/>
            <ac:spMk id="47" creationId="{50496C6C-A85F-426B-9ED1-3444166CE4E1}"/>
          </ac:spMkLst>
        </pc:spChg>
        <pc:spChg chg="add">
          <ac:chgData name="Malorie Cooper" userId="b9f1265b5805331c" providerId="LiveId" clId="{18F3EE26-9490-4F57-9B6F-CE05707FE455}" dt="2023-01-31T19:12:56.044" v="1661" actId="26606"/>
          <ac:spMkLst>
            <pc:docMk/>
            <pc:sldMk cId="3219010354" sldId="3056"/>
            <ac:spMk id="55" creationId="{9CD9ACDE-8038-488C-AB0C-5FD1A373C8CD}"/>
          </ac:spMkLst>
        </pc:spChg>
        <pc:spChg chg="add">
          <ac:chgData name="Malorie Cooper" userId="b9f1265b5805331c" providerId="LiveId" clId="{18F3EE26-9490-4F57-9B6F-CE05707FE455}" dt="2023-01-31T19:12:56.044" v="1661" actId="26606"/>
          <ac:spMkLst>
            <pc:docMk/>
            <pc:sldMk cId="3219010354" sldId="3056"/>
            <ac:spMk id="56" creationId="{DA6C2449-5F66-4753-AAA3-4AD81E57A0E5}"/>
          </ac:spMkLst>
        </pc:spChg>
        <pc:picChg chg="add del">
          <ac:chgData name="Malorie Cooper" userId="b9f1265b5805331c" providerId="LiveId" clId="{18F3EE26-9490-4F57-9B6F-CE05707FE455}" dt="2023-01-31T19:12:56.044" v="1661" actId="26606"/>
          <ac:picMkLst>
            <pc:docMk/>
            <pc:sldMk cId="3219010354" sldId="3056"/>
            <ac:picMk id="34" creationId="{F6559626-B5BE-44EF-8F21-5B2E7597935F}"/>
          </ac:picMkLst>
        </pc:picChg>
        <pc:picChg chg="add del">
          <ac:chgData name="Malorie Cooper" userId="b9f1265b5805331c" providerId="LiveId" clId="{18F3EE26-9490-4F57-9B6F-CE05707FE455}" dt="2023-01-31T19:12:56.044" v="1661" actId="26606"/>
          <ac:picMkLst>
            <pc:docMk/>
            <pc:sldMk cId="3219010354" sldId="3056"/>
            <ac:picMk id="35" creationId="{AE0BBD62-840F-4727-8E73-174F0D657745}"/>
          </ac:picMkLst>
        </pc:picChg>
        <pc:picChg chg="add del">
          <ac:chgData name="Malorie Cooper" userId="b9f1265b5805331c" providerId="LiveId" clId="{18F3EE26-9490-4F57-9B6F-CE05707FE455}" dt="2023-01-31T19:12:56.044" v="1661" actId="26606"/>
          <ac:picMkLst>
            <pc:docMk/>
            <pc:sldMk cId="3219010354" sldId="3056"/>
            <ac:picMk id="38" creationId="{1840A608-84A3-4CEC-BE1B-7A9717769D6F}"/>
          </ac:picMkLst>
        </pc:picChg>
        <pc:picChg chg="add del">
          <ac:chgData name="Malorie Cooper" userId="b9f1265b5805331c" providerId="LiveId" clId="{18F3EE26-9490-4F57-9B6F-CE05707FE455}" dt="2023-01-31T19:12:55.917" v="1660" actId="26606"/>
          <ac:picMkLst>
            <pc:docMk/>
            <pc:sldMk cId="3219010354" sldId="3056"/>
            <ac:picMk id="43" creationId="{F6559626-B5BE-44EF-8F21-5B2E7597935F}"/>
          </ac:picMkLst>
        </pc:picChg>
        <pc:picChg chg="add del">
          <ac:chgData name="Malorie Cooper" userId="b9f1265b5805331c" providerId="LiveId" clId="{18F3EE26-9490-4F57-9B6F-CE05707FE455}" dt="2023-01-31T19:12:55.917" v="1660" actId="26606"/>
          <ac:picMkLst>
            <pc:docMk/>
            <pc:sldMk cId="3219010354" sldId="3056"/>
            <ac:picMk id="45" creationId="{AE0BBD62-840F-4727-8E73-174F0D657745}"/>
          </ac:picMkLst>
        </pc:picChg>
        <pc:picChg chg="add del">
          <ac:chgData name="Malorie Cooper" userId="b9f1265b5805331c" providerId="LiveId" clId="{18F3EE26-9490-4F57-9B6F-CE05707FE455}" dt="2023-01-31T19:12:55.917" v="1660" actId="26606"/>
          <ac:picMkLst>
            <pc:docMk/>
            <pc:sldMk cId="3219010354" sldId="3056"/>
            <ac:picMk id="51" creationId="{728160CC-169E-42B9-922A-7FC40F475589}"/>
          </ac:picMkLst>
        </pc:picChg>
        <pc:picChg chg="add">
          <ac:chgData name="Malorie Cooper" userId="b9f1265b5805331c" providerId="LiveId" clId="{18F3EE26-9490-4F57-9B6F-CE05707FE455}" dt="2023-01-31T19:12:56.044" v="1661" actId="26606"/>
          <ac:picMkLst>
            <pc:docMk/>
            <pc:sldMk cId="3219010354" sldId="3056"/>
            <ac:picMk id="53" creationId="{F6559626-B5BE-44EF-8F21-5B2E7597935F}"/>
          </ac:picMkLst>
        </pc:picChg>
        <pc:picChg chg="add">
          <ac:chgData name="Malorie Cooper" userId="b9f1265b5805331c" providerId="LiveId" clId="{18F3EE26-9490-4F57-9B6F-CE05707FE455}" dt="2023-01-31T19:12:56.044" v="1661" actId="26606"/>
          <ac:picMkLst>
            <pc:docMk/>
            <pc:sldMk cId="3219010354" sldId="3056"/>
            <ac:picMk id="54" creationId="{AE0BBD62-840F-4727-8E73-174F0D657745}"/>
          </ac:picMkLst>
        </pc:picChg>
        <pc:picChg chg="add">
          <ac:chgData name="Malorie Cooper" userId="b9f1265b5805331c" providerId="LiveId" clId="{18F3EE26-9490-4F57-9B6F-CE05707FE455}" dt="2023-01-31T19:12:56.044" v="1661" actId="26606"/>
          <ac:picMkLst>
            <pc:docMk/>
            <pc:sldMk cId="3219010354" sldId="3056"/>
            <ac:picMk id="57" creationId="{9DC2D8D4-F6D6-45F4-82A9-43B92A96E3D7}"/>
          </ac:picMkLst>
        </pc:picChg>
        <pc:cxnChg chg="add del">
          <ac:chgData name="Malorie Cooper" userId="b9f1265b5805331c" providerId="LiveId" clId="{18F3EE26-9490-4F57-9B6F-CE05707FE455}" dt="2023-01-31T19:12:56.044" v="1661" actId="26606"/>
          <ac:cxnSpMkLst>
            <pc:docMk/>
            <pc:sldMk cId="3219010354" sldId="3056"/>
            <ac:cxnSpMk id="37" creationId="{6FE641DB-A503-41DE-ACA6-36B41C6C2BE9}"/>
          </ac:cxnSpMkLst>
        </pc:cxnChg>
        <pc:cxnChg chg="add del">
          <ac:chgData name="Malorie Cooper" userId="b9f1265b5805331c" providerId="LiveId" clId="{18F3EE26-9490-4F57-9B6F-CE05707FE455}" dt="2023-01-31T19:12:55.917" v="1660" actId="26606"/>
          <ac:cxnSpMkLst>
            <pc:docMk/>
            <pc:sldMk cId="3219010354" sldId="3056"/>
            <ac:cxnSpMk id="49" creationId="{AD0EF22F-5D3C-4240-8C32-1B20803E5A89}"/>
          </ac:cxnSpMkLst>
        </pc:cxnChg>
      </pc:sldChg>
      <pc:sldChg chg="addSp delSp modSp add mod setBg">
        <pc:chgData name="Malorie Cooper" userId="b9f1265b5805331c" providerId="LiveId" clId="{18F3EE26-9490-4F57-9B6F-CE05707FE455}" dt="2023-01-31T19:13:55.643" v="1751" actId="20577"/>
        <pc:sldMkLst>
          <pc:docMk/>
          <pc:sldMk cId="2947929144" sldId="3057"/>
        </pc:sldMkLst>
        <pc:spChg chg="mod">
          <ac:chgData name="Malorie Cooper" userId="b9f1265b5805331c" providerId="LiveId" clId="{18F3EE26-9490-4F57-9B6F-CE05707FE455}" dt="2023-01-31T19:13:55.643" v="1751" actId="20577"/>
          <ac:spMkLst>
            <pc:docMk/>
            <pc:sldMk cId="2947929144" sldId="3057"/>
            <ac:spMk id="6" creationId="{8883B386-E468-FC85-21F6-C0A6CF725C67}"/>
          </ac:spMkLst>
        </pc:spChg>
        <pc:spChg chg="del">
          <ac:chgData name="Malorie Cooper" userId="b9f1265b5805331c" providerId="LiveId" clId="{18F3EE26-9490-4F57-9B6F-CE05707FE455}" dt="2023-01-31T19:13:26.332" v="1726" actId="26606"/>
          <ac:spMkLst>
            <pc:docMk/>
            <pc:sldMk cId="2947929144" sldId="3057"/>
            <ac:spMk id="55" creationId="{9CD9ACDE-8038-488C-AB0C-5FD1A373C8CD}"/>
          </ac:spMkLst>
        </pc:spChg>
        <pc:spChg chg="del">
          <ac:chgData name="Malorie Cooper" userId="b9f1265b5805331c" providerId="LiveId" clId="{18F3EE26-9490-4F57-9B6F-CE05707FE455}" dt="2023-01-31T19:13:26.332" v="1726" actId="26606"/>
          <ac:spMkLst>
            <pc:docMk/>
            <pc:sldMk cId="2947929144" sldId="3057"/>
            <ac:spMk id="56" creationId="{DA6C2449-5F66-4753-AAA3-4AD81E57A0E5}"/>
          </ac:spMkLst>
        </pc:spChg>
        <pc:spChg chg="add">
          <ac:chgData name="Malorie Cooper" userId="b9f1265b5805331c" providerId="LiveId" clId="{18F3EE26-9490-4F57-9B6F-CE05707FE455}" dt="2023-01-31T19:13:26.332" v="1726" actId="26606"/>
          <ac:spMkLst>
            <pc:docMk/>
            <pc:sldMk cId="2947929144" sldId="3057"/>
            <ac:spMk id="66" creationId="{50496C6C-A85F-426B-9ED1-3444166CE4E1}"/>
          </ac:spMkLst>
        </pc:spChg>
        <pc:picChg chg="del">
          <ac:chgData name="Malorie Cooper" userId="b9f1265b5805331c" providerId="LiveId" clId="{18F3EE26-9490-4F57-9B6F-CE05707FE455}" dt="2023-01-31T19:13:26.332" v="1726" actId="26606"/>
          <ac:picMkLst>
            <pc:docMk/>
            <pc:sldMk cId="2947929144" sldId="3057"/>
            <ac:picMk id="53" creationId="{F6559626-B5BE-44EF-8F21-5B2E7597935F}"/>
          </ac:picMkLst>
        </pc:picChg>
        <pc:picChg chg="del">
          <ac:chgData name="Malorie Cooper" userId="b9f1265b5805331c" providerId="LiveId" clId="{18F3EE26-9490-4F57-9B6F-CE05707FE455}" dt="2023-01-31T19:13:26.332" v="1726" actId="26606"/>
          <ac:picMkLst>
            <pc:docMk/>
            <pc:sldMk cId="2947929144" sldId="3057"/>
            <ac:picMk id="54" creationId="{AE0BBD62-840F-4727-8E73-174F0D657745}"/>
          </ac:picMkLst>
        </pc:picChg>
        <pc:picChg chg="del">
          <ac:chgData name="Malorie Cooper" userId="b9f1265b5805331c" providerId="LiveId" clId="{18F3EE26-9490-4F57-9B6F-CE05707FE455}" dt="2023-01-31T19:13:26.332" v="1726" actId="26606"/>
          <ac:picMkLst>
            <pc:docMk/>
            <pc:sldMk cId="2947929144" sldId="3057"/>
            <ac:picMk id="57" creationId="{9DC2D8D4-F6D6-45F4-82A9-43B92A96E3D7}"/>
          </ac:picMkLst>
        </pc:picChg>
        <pc:picChg chg="add">
          <ac:chgData name="Malorie Cooper" userId="b9f1265b5805331c" providerId="LiveId" clId="{18F3EE26-9490-4F57-9B6F-CE05707FE455}" dt="2023-01-31T19:13:26.332" v="1726" actId="26606"/>
          <ac:picMkLst>
            <pc:docMk/>
            <pc:sldMk cId="2947929144" sldId="3057"/>
            <ac:picMk id="62" creationId="{F6559626-B5BE-44EF-8F21-5B2E7597935F}"/>
          </ac:picMkLst>
        </pc:picChg>
        <pc:picChg chg="add">
          <ac:chgData name="Malorie Cooper" userId="b9f1265b5805331c" providerId="LiveId" clId="{18F3EE26-9490-4F57-9B6F-CE05707FE455}" dt="2023-01-31T19:13:26.332" v="1726" actId="26606"/>
          <ac:picMkLst>
            <pc:docMk/>
            <pc:sldMk cId="2947929144" sldId="3057"/>
            <ac:picMk id="64" creationId="{AE0BBD62-840F-4727-8E73-174F0D657745}"/>
          </ac:picMkLst>
        </pc:picChg>
        <pc:picChg chg="add">
          <ac:chgData name="Malorie Cooper" userId="b9f1265b5805331c" providerId="LiveId" clId="{18F3EE26-9490-4F57-9B6F-CE05707FE455}" dt="2023-01-31T19:13:26.332" v="1726" actId="26606"/>
          <ac:picMkLst>
            <pc:docMk/>
            <pc:sldMk cId="2947929144" sldId="3057"/>
            <ac:picMk id="70" creationId="{728160CC-169E-42B9-922A-7FC40F475589}"/>
          </ac:picMkLst>
        </pc:picChg>
        <pc:cxnChg chg="add">
          <ac:chgData name="Malorie Cooper" userId="b9f1265b5805331c" providerId="LiveId" clId="{18F3EE26-9490-4F57-9B6F-CE05707FE455}" dt="2023-01-31T19:13:26.332" v="1726" actId="26606"/>
          <ac:cxnSpMkLst>
            <pc:docMk/>
            <pc:sldMk cId="2947929144" sldId="3057"/>
            <ac:cxnSpMk id="68" creationId="{AD0EF22F-5D3C-4240-8C32-1B20803E5A89}"/>
          </ac:cxnSpMkLst>
        </pc:cxnChg>
      </pc:sldChg>
      <pc:sldChg chg="new del">
        <pc:chgData name="Malorie Cooper" userId="b9f1265b5805331c" providerId="LiveId" clId="{18F3EE26-9490-4F57-9B6F-CE05707FE455}" dt="2023-01-31T19:13:58.203" v="1752" actId="47"/>
        <pc:sldMkLst>
          <pc:docMk/>
          <pc:sldMk cId="940995533" sldId="3058"/>
        </pc:sldMkLst>
      </pc:sldChg>
      <pc:sldChg chg="addSp delSp modSp add mod">
        <pc:chgData name="Malorie Cooper" userId="b9f1265b5805331c" providerId="LiveId" clId="{18F3EE26-9490-4F57-9B6F-CE05707FE455}" dt="2023-01-31T19:15:24.990" v="1923"/>
        <pc:sldMkLst>
          <pc:docMk/>
          <pc:sldMk cId="3214186551" sldId="3058"/>
        </pc:sldMkLst>
        <pc:spChg chg="add mod">
          <ac:chgData name="Malorie Cooper" userId="b9f1265b5805331c" providerId="LiveId" clId="{18F3EE26-9490-4F57-9B6F-CE05707FE455}" dt="2023-01-31T19:15:24.990" v="1923"/>
          <ac:spMkLst>
            <pc:docMk/>
            <pc:sldMk cId="3214186551" sldId="3058"/>
            <ac:spMk id="2" creationId="{A747B067-2077-6EF4-DF7D-22120B555CB4}"/>
          </ac:spMkLst>
        </pc:spChg>
        <pc:spChg chg="del mod">
          <ac:chgData name="Malorie Cooper" userId="b9f1265b5805331c" providerId="LiveId" clId="{18F3EE26-9490-4F57-9B6F-CE05707FE455}" dt="2023-01-31T19:14:53.182" v="1921" actId="26606"/>
          <ac:spMkLst>
            <pc:docMk/>
            <pc:sldMk cId="3214186551" sldId="3058"/>
            <ac:spMk id="6" creationId="{8883B386-E468-FC85-21F6-C0A6CF725C67}"/>
          </ac:spMkLst>
        </pc:spChg>
        <pc:graphicFrameChg chg="add mod">
          <ac:chgData name="Malorie Cooper" userId="b9f1265b5805331c" providerId="LiveId" clId="{18F3EE26-9490-4F57-9B6F-CE05707FE455}" dt="2023-01-31T19:15:01.645" v="1922" actId="20577"/>
          <ac:graphicFrameMkLst>
            <pc:docMk/>
            <pc:sldMk cId="3214186551" sldId="3058"/>
            <ac:graphicFrameMk id="59" creationId="{88482208-CB64-C816-F731-561B173A6E03}"/>
          </ac:graphicFrameMkLst>
        </pc:graphicFrameChg>
      </pc:sldChg>
      <pc:sldChg chg="addSp delSp modSp add mod setBg">
        <pc:chgData name="Malorie Cooper" userId="b9f1265b5805331c" providerId="LiveId" clId="{18F3EE26-9490-4F57-9B6F-CE05707FE455}" dt="2023-01-31T19:20:00.683" v="2017" actId="18131"/>
        <pc:sldMkLst>
          <pc:docMk/>
          <pc:sldMk cId="1304719083" sldId="3059"/>
        </pc:sldMkLst>
        <pc:spChg chg="del">
          <ac:chgData name="Malorie Cooper" userId="b9f1265b5805331c" providerId="LiveId" clId="{18F3EE26-9490-4F57-9B6F-CE05707FE455}" dt="2023-01-31T19:19:45.069" v="2014" actId="478"/>
          <ac:spMkLst>
            <pc:docMk/>
            <pc:sldMk cId="1304719083" sldId="3059"/>
            <ac:spMk id="4" creationId="{00000000-0000-0000-0000-000000000000}"/>
          </ac:spMkLst>
        </pc:spChg>
        <pc:spChg chg="del">
          <ac:chgData name="Malorie Cooper" userId="b9f1265b5805331c" providerId="LiveId" clId="{18F3EE26-9490-4F57-9B6F-CE05707FE455}" dt="2023-01-31T19:19:49.172" v="2016" actId="26606"/>
          <ac:spMkLst>
            <pc:docMk/>
            <pc:sldMk cId="1304719083" sldId="3059"/>
            <ac:spMk id="37" creationId="{71836F97-3631-4F72-8A9F-CDAFD3D7CE73}"/>
          </ac:spMkLst>
        </pc:spChg>
        <pc:spChg chg="add">
          <ac:chgData name="Malorie Cooper" userId="b9f1265b5805331c" providerId="LiveId" clId="{18F3EE26-9490-4F57-9B6F-CE05707FE455}" dt="2023-01-31T19:19:49.172" v="2016" actId="26606"/>
          <ac:spMkLst>
            <pc:docMk/>
            <pc:sldMk cId="1304719083" sldId="3059"/>
            <ac:spMk id="45" creationId="{4BCC8B00-7646-4C46-8DD7-701BCBEA98FC}"/>
          </ac:spMkLst>
        </pc:spChg>
        <pc:picChg chg="add mod modCrop">
          <ac:chgData name="Malorie Cooper" userId="b9f1265b5805331c" providerId="LiveId" clId="{18F3EE26-9490-4F57-9B6F-CE05707FE455}" dt="2023-01-31T19:20:00.683" v="2017" actId="18131"/>
          <ac:picMkLst>
            <pc:docMk/>
            <pc:sldMk cId="1304719083" sldId="3059"/>
            <ac:picMk id="3" creationId="{4AF5E24F-E364-BA13-FE07-5077D35DB007}"/>
          </ac:picMkLst>
        </pc:picChg>
        <pc:picChg chg="del">
          <ac:chgData name="Malorie Cooper" userId="b9f1265b5805331c" providerId="LiveId" clId="{18F3EE26-9490-4F57-9B6F-CE05707FE455}" dt="2023-01-31T19:19:49.172" v="2016" actId="26606"/>
          <ac:picMkLst>
            <pc:docMk/>
            <pc:sldMk cId="1304719083" sldId="3059"/>
            <ac:picMk id="35" creationId="{F6559626-B5BE-44EF-8F21-5B2E7597935F}"/>
          </ac:picMkLst>
        </pc:picChg>
        <pc:picChg chg="del">
          <ac:chgData name="Malorie Cooper" userId="b9f1265b5805331c" providerId="LiveId" clId="{18F3EE26-9490-4F57-9B6F-CE05707FE455}" dt="2023-01-31T19:19:49.172" v="2016" actId="26606"/>
          <ac:picMkLst>
            <pc:docMk/>
            <pc:sldMk cId="1304719083" sldId="3059"/>
            <ac:picMk id="36" creationId="{AE0BBD62-840F-4727-8E73-174F0D657745}"/>
          </ac:picMkLst>
        </pc:picChg>
        <pc:picChg chg="add">
          <ac:chgData name="Malorie Cooper" userId="b9f1265b5805331c" providerId="LiveId" clId="{18F3EE26-9490-4F57-9B6F-CE05707FE455}" dt="2023-01-31T19:19:49.172" v="2016" actId="26606"/>
          <ac:picMkLst>
            <pc:docMk/>
            <pc:sldMk cId="1304719083" sldId="3059"/>
            <ac:picMk id="43" creationId="{1FBDED38-E809-47DF-A501-94A1EC4CF7BB}"/>
          </ac:picMkLst>
        </pc:picChg>
        <pc:cxnChg chg="del">
          <ac:chgData name="Malorie Cooper" userId="b9f1265b5805331c" providerId="LiveId" clId="{18F3EE26-9490-4F57-9B6F-CE05707FE455}" dt="2023-01-31T19:19:49.172" v="2016" actId="26606"/>
          <ac:cxnSpMkLst>
            <pc:docMk/>
            <pc:sldMk cId="1304719083" sldId="3059"/>
            <ac:cxnSpMk id="38" creationId="{182B97DB-6349-4445-984C-90FE26D6D3AF}"/>
          </ac:cxnSpMkLst>
        </pc:cxnChg>
      </pc:sldChg>
      <pc:sldChg chg="add del ord">
        <pc:chgData name="Malorie Cooper" userId="b9f1265b5805331c" providerId="LiveId" clId="{18F3EE26-9490-4F57-9B6F-CE05707FE455}" dt="2023-01-31T19:15:52.245" v="1927" actId="47"/>
        <pc:sldMkLst>
          <pc:docMk/>
          <pc:sldMk cId="3317772983" sldId="3059"/>
        </pc:sldMkLst>
      </pc:sldChg>
      <pc:sldChg chg="addSp delSp modSp add mod">
        <pc:chgData name="Malorie Cooper" userId="b9f1265b5805331c" providerId="LiveId" clId="{18F3EE26-9490-4F57-9B6F-CE05707FE455}" dt="2023-01-31T19:21:53.459" v="2029" actId="732"/>
        <pc:sldMkLst>
          <pc:docMk/>
          <pc:sldMk cId="3591282498" sldId="3060"/>
        </pc:sldMkLst>
        <pc:picChg chg="del">
          <ac:chgData name="Malorie Cooper" userId="b9f1265b5805331c" providerId="LiveId" clId="{18F3EE26-9490-4F57-9B6F-CE05707FE455}" dt="2023-01-31T19:20:43.388" v="2019" actId="478"/>
          <ac:picMkLst>
            <pc:docMk/>
            <pc:sldMk cId="3591282498" sldId="3060"/>
            <ac:picMk id="3" creationId="{4AF5E24F-E364-BA13-FE07-5077D35DB007}"/>
          </ac:picMkLst>
        </pc:picChg>
        <pc:picChg chg="add mod modCrop">
          <ac:chgData name="Malorie Cooper" userId="b9f1265b5805331c" providerId="LiveId" clId="{18F3EE26-9490-4F57-9B6F-CE05707FE455}" dt="2023-01-31T19:21:53.459" v="2029" actId="732"/>
          <ac:picMkLst>
            <pc:docMk/>
            <pc:sldMk cId="3591282498" sldId="3060"/>
            <ac:picMk id="4" creationId="{28E1FFC8-7B87-E9EE-FA87-EEC9F15EBA9C}"/>
          </ac:picMkLst>
        </pc:picChg>
      </pc:sldChg>
      <pc:sldChg chg="modSp add mod ord">
        <pc:chgData name="Malorie Cooper" userId="b9f1265b5805331c" providerId="LiveId" clId="{18F3EE26-9490-4F57-9B6F-CE05707FE455}" dt="2023-01-31T20:27:02.040" v="2071" actId="20577"/>
        <pc:sldMkLst>
          <pc:docMk/>
          <pc:sldMk cId="2624807149" sldId="3061"/>
        </pc:sldMkLst>
        <pc:spChg chg="mod">
          <ac:chgData name="Malorie Cooper" userId="b9f1265b5805331c" providerId="LiveId" clId="{18F3EE26-9490-4F57-9B6F-CE05707FE455}" dt="2023-01-31T20:27:02.040" v="2071" actId="20577"/>
          <ac:spMkLst>
            <pc:docMk/>
            <pc:sldMk cId="2624807149" sldId="3061"/>
            <ac:spMk id="4" creationId="{00000000-0000-0000-0000-000000000000}"/>
          </ac:spMkLst>
        </pc:spChg>
      </pc:sldChg>
      <pc:sldChg chg="addSp delSp modSp add mod setBg">
        <pc:chgData name="Malorie Cooper" userId="b9f1265b5805331c" providerId="LiveId" clId="{18F3EE26-9490-4F57-9B6F-CE05707FE455}" dt="2023-01-31T20:33:36.507" v="2085" actId="1035"/>
        <pc:sldMkLst>
          <pc:docMk/>
          <pc:sldMk cId="4146918953" sldId="3062"/>
        </pc:sldMkLst>
        <pc:spChg chg="del mod">
          <ac:chgData name="Malorie Cooper" userId="b9f1265b5805331c" providerId="LiveId" clId="{18F3EE26-9490-4F57-9B6F-CE05707FE455}" dt="2023-01-31T20:27:51.528" v="2074" actId="478"/>
          <ac:spMkLst>
            <pc:docMk/>
            <pc:sldMk cId="4146918953" sldId="3062"/>
            <ac:spMk id="4" creationId="{00000000-0000-0000-0000-000000000000}"/>
          </ac:spMkLst>
        </pc:spChg>
        <pc:spChg chg="add del">
          <ac:chgData name="Malorie Cooper" userId="b9f1265b5805331c" providerId="LiveId" clId="{18F3EE26-9490-4F57-9B6F-CE05707FE455}" dt="2023-01-31T20:33:23.118" v="2080" actId="26606"/>
          <ac:spMkLst>
            <pc:docMk/>
            <pc:sldMk cId="4146918953" sldId="3062"/>
            <ac:spMk id="37" creationId="{71836F97-3631-4F72-8A9F-CDAFD3D7CE73}"/>
          </ac:spMkLst>
        </pc:spChg>
        <pc:spChg chg="add">
          <ac:chgData name="Malorie Cooper" userId="b9f1265b5805331c" providerId="LiveId" clId="{18F3EE26-9490-4F57-9B6F-CE05707FE455}" dt="2023-01-31T20:33:23.118" v="2080" actId="26606"/>
          <ac:spMkLst>
            <pc:docMk/>
            <pc:sldMk cId="4146918953" sldId="3062"/>
            <ac:spMk id="41" creationId="{7D993AC9-3A4A-4CF2-9BEF-8002E58F6B50}"/>
          </ac:spMkLst>
        </pc:spChg>
        <pc:spChg chg="add">
          <ac:chgData name="Malorie Cooper" userId="b9f1265b5805331c" providerId="LiveId" clId="{18F3EE26-9490-4F57-9B6F-CE05707FE455}" dt="2023-01-31T20:33:23.118" v="2080" actId="26606"/>
          <ac:spMkLst>
            <pc:docMk/>
            <pc:sldMk cId="4146918953" sldId="3062"/>
            <ac:spMk id="42" creationId="{DE4144AD-8278-4A35-8DF4-1629E2896032}"/>
          </ac:spMkLst>
        </pc:spChg>
        <pc:spChg chg="add del">
          <ac:chgData name="Malorie Cooper" userId="b9f1265b5805331c" providerId="LiveId" clId="{18F3EE26-9490-4F57-9B6F-CE05707FE455}" dt="2023-01-31T20:33:04.949" v="2077" actId="26606"/>
          <ac:spMkLst>
            <pc:docMk/>
            <pc:sldMk cId="4146918953" sldId="3062"/>
            <ac:spMk id="45" creationId="{7D993AC9-3A4A-4CF2-9BEF-8002E58F6B50}"/>
          </ac:spMkLst>
        </pc:spChg>
        <pc:spChg chg="add del">
          <ac:chgData name="Malorie Cooper" userId="b9f1265b5805331c" providerId="LiveId" clId="{18F3EE26-9490-4F57-9B6F-CE05707FE455}" dt="2023-01-31T20:33:04.949" v="2077" actId="26606"/>
          <ac:spMkLst>
            <pc:docMk/>
            <pc:sldMk cId="4146918953" sldId="3062"/>
            <ac:spMk id="47" creationId="{DE4144AD-8278-4A35-8DF4-1629E2896032}"/>
          </ac:spMkLst>
        </pc:spChg>
        <pc:picChg chg="add del mod">
          <ac:chgData name="Malorie Cooper" userId="b9f1265b5805331c" providerId="LiveId" clId="{18F3EE26-9490-4F57-9B6F-CE05707FE455}" dt="2023-01-31T20:33:05.476" v="2078" actId="22"/>
          <ac:picMkLst>
            <pc:docMk/>
            <pc:sldMk cId="4146918953" sldId="3062"/>
            <ac:picMk id="3" creationId="{476EBE12-64A3-E1E3-D2C7-9B8CEE7D6130}"/>
          </ac:picMkLst>
        </pc:picChg>
        <pc:picChg chg="add mod">
          <ac:chgData name="Malorie Cooper" userId="b9f1265b5805331c" providerId="LiveId" clId="{18F3EE26-9490-4F57-9B6F-CE05707FE455}" dt="2023-01-31T20:33:36.507" v="2085" actId="1035"/>
          <ac:picMkLst>
            <pc:docMk/>
            <pc:sldMk cId="4146918953" sldId="3062"/>
            <ac:picMk id="6" creationId="{0A27B885-66BF-E13E-BB1C-ABCC2CC273FF}"/>
          </ac:picMkLst>
        </pc:picChg>
        <pc:picChg chg="add del">
          <ac:chgData name="Malorie Cooper" userId="b9f1265b5805331c" providerId="LiveId" clId="{18F3EE26-9490-4F57-9B6F-CE05707FE455}" dt="2023-01-31T20:33:23.118" v="2080" actId="26606"/>
          <ac:picMkLst>
            <pc:docMk/>
            <pc:sldMk cId="4146918953" sldId="3062"/>
            <ac:picMk id="35" creationId="{F6559626-B5BE-44EF-8F21-5B2E7597935F}"/>
          </ac:picMkLst>
        </pc:picChg>
        <pc:picChg chg="add del">
          <ac:chgData name="Malorie Cooper" userId="b9f1265b5805331c" providerId="LiveId" clId="{18F3EE26-9490-4F57-9B6F-CE05707FE455}" dt="2023-01-31T20:33:23.118" v="2080" actId="26606"/>
          <ac:picMkLst>
            <pc:docMk/>
            <pc:sldMk cId="4146918953" sldId="3062"/>
            <ac:picMk id="36" creationId="{AE0BBD62-840F-4727-8E73-174F0D657745}"/>
          </ac:picMkLst>
        </pc:picChg>
        <pc:picChg chg="add">
          <ac:chgData name="Malorie Cooper" userId="b9f1265b5805331c" providerId="LiveId" clId="{18F3EE26-9490-4F57-9B6F-CE05707FE455}" dt="2023-01-31T20:33:23.118" v="2080" actId="26606"/>
          <ac:picMkLst>
            <pc:docMk/>
            <pc:sldMk cId="4146918953" sldId="3062"/>
            <ac:picMk id="40" creationId="{95DD5BC2-A8E7-4CAD-955A-3807355EC977}"/>
          </ac:picMkLst>
        </pc:picChg>
        <pc:picChg chg="add del">
          <ac:chgData name="Malorie Cooper" userId="b9f1265b5805331c" providerId="LiveId" clId="{18F3EE26-9490-4F57-9B6F-CE05707FE455}" dt="2023-01-31T20:33:04.949" v="2077" actId="26606"/>
          <ac:picMkLst>
            <pc:docMk/>
            <pc:sldMk cId="4146918953" sldId="3062"/>
            <ac:picMk id="43" creationId="{95DD5BC2-A8E7-4CAD-955A-3807355EC977}"/>
          </ac:picMkLst>
        </pc:picChg>
        <pc:cxnChg chg="add del">
          <ac:chgData name="Malorie Cooper" userId="b9f1265b5805331c" providerId="LiveId" clId="{18F3EE26-9490-4F57-9B6F-CE05707FE455}" dt="2023-01-31T20:33:23.118" v="2080" actId="26606"/>
          <ac:cxnSpMkLst>
            <pc:docMk/>
            <pc:sldMk cId="4146918953" sldId="3062"/>
            <ac:cxnSpMk id="38" creationId="{182B97DB-6349-4445-984C-90FE26D6D3AF}"/>
          </ac:cxnSpMkLst>
        </pc:cxnChg>
      </pc:sldChg>
      <pc:sldChg chg="addSp delSp modSp add mod">
        <pc:chgData name="Malorie Cooper" userId="b9f1265b5805331c" providerId="LiveId" clId="{18F3EE26-9490-4F57-9B6F-CE05707FE455}" dt="2023-01-31T20:35:26.935" v="2102" actId="1036"/>
        <pc:sldMkLst>
          <pc:docMk/>
          <pc:sldMk cId="65800275" sldId="3063"/>
        </pc:sldMkLst>
        <pc:graphicFrameChg chg="add mod">
          <ac:chgData name="Malorie Cooper" userId="b9f1265b5805331c" providerId="LiveId" clId="{18F3EE26-9490-4F57-9B6F-CE05707FE455}" dt="2023-01-31T20:35:26.935" v="2102" actId="1036"/>
          <ac:graphicFrameMkLst>
            <pc:docMk/>
            <pc:sldMk cId="65800275" sldId="3063"/>
            <ac:graphicFrameMk id="4" creationId="{CA749671-C5FA-347C-48BA-823EFA520BCC}"/>
          </ac:graphicFrameMkLst>
        </pc:graphicFrameChg>
        <pc:picChg chg="add del">
          <ac:chgData name="Malorie Cooper" userId="b9f1265b5805331c" providerId="LiveId" clId="{18F3EE26-9490-4F57-9B6F-CE05707FE455}" dt="2023-01-31T20:35:03.310" v="2091" actId="22"/>
          <ac:picMkLst>
            <pc:docMk/>
            <pc:sldMk cId="65800275" sldId="3063"/>
            <ac:picMk id="3" creationId="{9B32B8C1-E8FA-97C2-33EB-C6A57CBF775E}"/>
          </ac:picMkLst>
        </pc:picChg>
        <pc:picChg chg="del">
          <ac:chgData name="Malorie Cooper" userId="b9f1265b5805331c" providerId="LiveId" clId="{18F3EE26-9490-4F57-9B6F-CE05707FE455}" dt="2023-01-31T20:35:01.153" v="2089" actId="478"/>
          <ac:picMkLst>
            <pc:docMk/>
            <pc:sldMk cId="65800275" sldId="3063"/>
            <ac:picMk id="6" creationId="{0A27B885-66BF-E13E-BB1C-ABCC2CC273FF}"/>
          </ac:picMkLst>
        </pc:picChg>
      </pc:sldChg>
      <pc:sldChg chg="new del">
        <pc:chgData name="Malorie Cooper" userId="b9f1265b5805331c" providerId="LiveId" clId="{18F3EE26-9490-4F57-9B6F-CE05707FE455}" dt="2023-01-31T20:33:40.554" v="2087" actId="47"/>
        <pc:sldMkLst>
          <pc:docMk/>
          <pc:sldMk cId="2331955595" sldId="3063"/>
        </pc:sldMkLst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B4759-7901-4AB6-B831-20656E8B8E9E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3DF7A98-D53F-4E85-92CC-985C608C9265}">
      <dgm:prSet/>
      <dgm:spPr/>
      <dgm:t>
        <a:bodyPr/>
        <a:lstStyle/>
        <a:p>
          <a:r>
            <a:rPr lang="en-US"/>
            <a:t>Work out Sell-Through Value</a:t>
          </a:r>
        </a:p>
      </dgm:t>
    </dgm:pt>
    <dgm:pt modelId="{1441C0A1-95FB-4811-99B4-0CA7054A3BC8}" type="parTrans" cxnId="{33D6A1FB-3BB6-4084-89FD-8A4727587FDE}">
      <dgm:prSet/>
      <dgm:spPr/>
      <dgm:t>
        <a:bodyPr/>
        <a:lstStyle/>
        <a:p>
          <a:endParaRPr lang="en-US"/>
        </a:p>
      </dgm:t>
    </dgm:pt>
    <dgm:pt modelId="{FA810EFB-417F-4C8B-88F9-77F3B7CFD0A0}" type="sibTrans" cxnId="{33D6A1FB-3BB6-4084-89FD-8A4727587FDE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AEBC1EC6-47ED-4161-8F00-2CB999EC8428}">
      <dgm:prSet/>
      <dgm:spPr/>
      <dgm:t>
        <a:bodyPr/>
        <a:lstStyle/>
        <a:p>
          <a:r>
            <a:rPr lang="en-US"/>
            <a:t>Determine how many clicks it takes to sell a book or get a borrow</a:t>
          </a:r>
        </a:p>
      </dgm:t>
    </dgm:pt>
    <dgm:pt modelId="{F8B64C5B-7120-4927-AD53-718F9C6B0850}" type="parTrans" cxnId="{4103B4C1-00B4-4AA0-AC71-45496692F47E}">
      <dgm:prSet/>
      <dgm:spPr/>
      <dgm:t>
        <a:bodyPr/>
        <a:lstStyle/>
        <a:p>
          <a:endParaRPr lang="en-US"/>
        </a:p>
      </dgm:t>
    </dgm:pt>
    <dgm:pt modelId="{70F9908D-A031-448D-8A92-925BFED98FCD}" type="sibTrans" cxnId="{4103B4C1-00B4-4AA0-AC71-45496692F47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4CF86696-012C-4F44-A7B3-F01F3DC93D7F}">
      <dgm:prSet/>
      <dgm:spPr/>
      <dgm:t>
        <a:bodyPr/>
        <a:lstStyle/>
        <a:p>
          <a:r>
            <a:rPr lang="en-US"/>
            <a:t>Multiply your average CPR by the click to sale value</a:t>
          </a:r>
        </a:p>
      </dgm:t>
    </dgm:pt>
    <dgm:pt modelId="{3488E2C9-8ACD-4070-8238-A3AAF08C1432}" type="parTrans" cxnId="{3A1C5BFC-C27D-4CA3-935E-7CAC1ECF42A9}">
      <dgm:prSet/>
      <dgm:spPr/>
      <dgm:t>
        <a:bodyPr/>
        <a:lstStyle/>
        <a:p>
          <a:endParaRPr lang="en-US"/>
        </a:p>
      </dgm:t>
    </dgm:pt>
    <dgm:pt modelId="{8402930A-ED3A-40B6-8AD2-46AAB102B671}" type="sibTrans" cxnId="{3A1C5BFC-C27D-4CA3-935E-7CAC1ECF42A9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48145D9-A1AA-4E19-90B5-35A693D9E468}" type="pres">
      <dgm:prSet presAssocID="{C22B4759-7901-4AB6-B831-20656E8B8E9E}" presName="Name0" presStyleCnt="0">
        <dgm:presLayoutVars>
          <dgm:animLvl val="lvl"/>
          <dgm:resizeHandles val="exact"/>
        </dgm:presLayoutVars>
      </dgm:prSet>
      <dgm:spPr/>
    </dgm:pt>
    <dgm:pt modelId="{940FBAE6-C871-444C-BEC4-CFD75623BBE3}" type="pres">
      <dgm:prSet presAssocID="{73DF7A98-D53F-4E85-92CC-985C608C9265}" presName="compositeNode" presStyleCnt="0">
        <dgm:presLayoutVars>
          <dgm:bulletEnabled val="1"/>
        </dgm:presLayoutVars>
      </dgm:prSet>
      <dgm:spPr/>
    </dgm:pt>
    <dgm:pt modelId="{76A92A65-1505-4508-BE4E-9AE626466422}" type="pres">
      <dgm:prSet presAssocID="{73DF7A98-D53F-4E85-92CC-985C608C9265}" presName="bgRect" presStyleLbl="alignNode1" presStyleIdx="0" presStyleCnt="3"/>
      <dgm:spPr/>
    </dgm:pt>
    <dgm:pt modelId="{D6AE3468-6921-4431-B20C-1D75ACAE603C}" type="pres">
      <dgm:prSet presAssocID="{FA810EFB-417F-4C8B-88F9-77F3B7CFD0A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8E195D5-1E15-4F05-AA82-570367F070DE}" type="pres">
      <dgm:prSet presAssocID="{73DF7A98-D53F-4E85-92CC-985C608C9265}" presName="nodeRect" presStyleLbl="alignNode1" presStyleIdx="0" presStyleCnt="3">
        <dgm:presLayoutVars>
          <dgm:bulletEnabled val="1"/>
        </dgm:presLayoutVars>
      </dgm:prSet>
      <dgm:spPr/>
    </dgm:pt>
    <dgm:pt modelId="{795C2419-7545-4A83-9D94-B013BFC52F63}" type="pres">
      <dgm:prSet presAssocID="{FA810EFB-417F-4C8B-88F9-77F3B7CFD0A0}" presName="sibTrans" presStyleCnt="0"/>
      <dgm:spPr/>
    </dgm:pt>
    <dgm:pt modelId="{74D9E94B-B94B-46A2-8D03-BEB3C9870F7D}" type="pres">
      <dgm:prSet presAssocID="{AEBC1EC6-47ED-4161-8F00-2CB999EC8428}" presName="compositeNode" presStyleCnt="0">
        <dgm:presLayoutVars>
          <dgm:bulletEnabled val="1"/>
        </dgm:presLayoutVars>
      </dgm:prSet>
      <dgm:spPr/>
    </dgm:pt>
    <dgm:pt modelId="{CA5A75A3-B2EA-4709-AA4E-EA9AA892BD11}" type="pres">
      <dgm:prSet presAssocID="{AEBC1EC6-47ED-4161-8F00-2CB999EC8428}" presName="bgRect" presStyleLbl="alignNode1" presStyleIdx="1" presStyleCnt="3"/>
      <dgm:spPr/>
    </dgm:pt>
    <dgm:pt modelId="{D7933204-D266-404A-91E8-EE775F0823E6}" type="pres">
      <dgm:prSet presAssocID="{70F9908D-A031-448D-8A92-925BFED98FCD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9FFA55EE-7BF9-4BF7-8E7A-E708E90A0177}" type="pres">
      <dgm:prSet presAssocID="{AEBC1EC6-47ED-4161-8F00-2CB999EC8428}" presName="nodeRect" presStyleLbl="alignNode1" presStyleIdx="1" presStyleCnt="3">
        <dgm:presLayoutVars>
          <dgm:bulletEnabled val="1"/>
        </dgm:presLayoutVars>
      </dgm:prSet>
      <dgm:spPr/>
    </dgm:pt>
    <dgm:pt modelId="{0EE75505-6B6E-442E-922A-FEE60B080D43}" type="pres">
      <dgm:prSet presAssocID="{70F9908D-A031-448D-8A92-925BFED98FCD}" presName="sibTrans" presStyleCnt="0"/>
      <dgm:spPr/>
    </dgm:pt>
    <dgm:pt modelId="{A60E4196-F19C-4C4E-A2AF-19192CFA9C53}" type="pres">
      <dgm:prSet presAssocID="{4CF86696-012C-4F44-A7B3-F01F3DC93D7F}" presName="compositeNode" presStyleCnt="0">
        <dgm:presLayoutVars>
          <dgm:bulletEnabled val="1"/>
        </dgm:presLayoutVars>
      </dgm:prSet>
      <dgm:spPr/>
    </dgm:pt>
    <dgm:pt modelId="{B2AC5E1D-97AE-4380-9C7E-44847845D3E6}" type="pres">
      <dgm:prSet presAssocID="{4CF86696-012C-4F44-A7B3-F01F3DC93D7F}" presName="bgRect" presStyleLbl="alignNode1" presStyleIdx="2" presStyleCnt="3"/>
      <dgm:spPr/>
    </dgm:pt>
    <dgm:pt modelId="{A622B481-BE6E-4D7A-AE40-DFED4FC0E25C}" type="pres">
      <dgm:prSet presAssocID="{8402930A-ED3A-40B6-8AD2-46AAB102B67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FFA8289A-7219-4179-8768-CDE35DF1451D}" type="pres">
      <dgm:prSet presAssocID="{4CF86696-012C-4F44-A7B3-F01F3DC93D7F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5F47C916-06B8-4DA7-93CD-4D59CC1AD364}" type="presOf" srcId="{70F9908D-A031-448D-8A92-925BFED98FCD}" destId="{D7933204-D266-404A-91E8-EE775F0823E6}" srcOrd="0" destOrd="0" presId="urn:microsoft.com/office/officeart/2016/7/layout/LinearBlockProcessNumbered"/>
    <dgm:cxn modelId="{B1993736-C0F9-4810-8E49-F5D8511FEA37}" type="presOf" srcId="{C22B4759-7901-4AB6-B831-20656E8B8E9E}" destId="{E48145D9-A1AA-4E19-90B5-35A693D9E468}" srcOrd="0" destOrd="0" presId="urn:microsoft.com/office/officeart/2016/7/layout/LinearBlockProcessNumbered"/>
    <dgm:cxn modelId="{CD8D0D43-2A37-4D28-AA75-2D5DF563EB3C}" type="presOf" srcId="{8402930A-ED3A-40B6-8AD2-46AAB102B671}" destId="{A622B481-BE6E-4D7A-AE40-DFED4FC0E25C}" srcOrd="0" destOrd="0" presId="urn:microsoft.com/office/officeart/2016/7/layout/LinearBlockProcessNumbered"/>
    <dgm:cxn modelId="{42DB1555-51FD-44DF-B431-C5454FEAC110}" type="presOf" srcId="{FA810EFB-417F-4C8B-88F9-77F3B7CFD0A0}" destId="{D6AE3468-6921-4431-B20C-1D75ACAE603C}" srcOrd="0" destOrd="0" presId="urn:microsoft.com/office/officeart/2016/7/layout/LinearBlockProcessNumbered"/>
    <dgm:cxn modelId="{CD79B99D-31E9-4611-8D5D-681676FCBFAF}" type="presOf" srcId="{73DF7A98-D53F-4E85-92CC-985C608C9265}" destId="{76A92A65-1505-4508-BE4E-9AE626466422}" srcOrd="0" destOrd="0" presId="urn:microsoft.com/office/officeart/2016/7/layout/LinearBlockProcessNumbered"/>
    <dgm:cxn modelId="{F2D5BDA1-0A9E-4FC1-96D6-C8E690E9D054}" type="presOf" srcId="{AEBC1EC6-47ED-4161-8F00-2CB999EC8428}" destId="{9FFA55EE-7BF9-4BF7-8E7A-E708E90A0177}" srcOrd="1" destOrd="0" presId="urn:microsoft.com/office/officeart/2016/7/layout/LinearBlockProcessNumbered"/>
    <dgm:cxn modelId="{4103B4C1-00B4-4AA0-AC71-45496692F47E}" srcId="{C22B4759-7901-4AB6-B831-20656E8B8E9E}" destId="{AEBC1EC6-47ED-4161-8F00-2CB999EC8428}" srcOrd="1" destOrd="0" parTransId="{F8B64C5B-7120-4927-AD53-718F9C6B0850}" sibTransId="{70F9908D-A031-448D-8A92-925BFED98FCD}"/>
    <dgm:cxn modelId="{96BF47D0-60AF-4FF0-A2F6-EAF4C72DB187}" type="presOf" srcId="{4CF86696-012C-4F44-A7B3-F01F3DC93D7F}" destId="{FFA8289A-7219-4179-8768-CDE35DF1451D}" srcOrd="1" destOrd="0" presId="urn:microsoft.com/office/officeart/2016/7/layout/LinearBlockProcessNumbered"/>
    <dgm:cxn modelId="{E415BDE8-FA28-4AC3-B755-8EF13EF789E7}" type="presOf" srcId="{4CF86696-012C-4F44-A7B3-F01F3DC93D7F}" destId="{B2AC5E1D-97AE-4380-9C7E-44847845D3E6}" srcOrd="0" destOrd="0" presId="urn:microsoft.com/office/officeart/2016/7/layout/LinearBlockProcessNumbered"/>
    <dgm:cxn modelId="{1C8578EE-29DE-40EC-BC4C-5CBCDC544D29}" type="presOf" srcId="{73DF7A98-D53F-4E85-92CC-985C608C9265}" destId="{B8E195D5-1E15-4F05-AA82-570367F070DE}" srcOrd="1" destOrd="0" presId="urn:microsoft.com/office/officeart/2016/7/layout/LinearBlockProcessNumbered"/>
    <dgm:cxn modelId="{08126FF9-8912-4A58-9B29-2530EF7AD2FD}" type="presOf" srcId="{AEBC1EC6-47ED-4161-8F00-2CB999EC8428}" destId="{CA5A75A3-B2EA-4709-AA4E-EA9AA892BD11}" srcOrd="0" destOrd="0" presId="urn:microsoft.com/office/officeart/2016/7/layout/LinearBlockProcessNumbered"/>
    <dgm:cxn modelId="{33D6A1FB-3BB6-4084-89FD-8A4727587FDE}" srcId="{C22B4759-7901-4AB6-B831-20656E8B8E9E}" destId="{73DF7A98-D53F-4E85-92CC-985C608C9265}" srcOrd="0" destOrd="0" parTransId="{1441C0A1-95FB-4811-99B4-0CA7054A3BC8}" sibTransId="{FA810EFB-417F-4C8B-88F9-77F3B7CFD0A0}"/>
    <dgm:cxn modelId="{3A1C5BFC-C27D-4CA3-935E-7CAC1ECF42A9}" srcId="{C22B4759-7901-4AB6-B831-20656E8B8E9E}" destId="{4CF86696-012C-4F44-A7B3-F01F3DC93D7F}" srcOrd="2" destOrd="0" parTransId="{3488E2C9-8ACD-4070-8238-A3AAF08C1432}" sibTransId="{8402930A-ED3A-40B6-8AD2-46AAB102B671}"/>
    <dgm:cxn modelId="{CAAB40FB-F0F9-4EF4-B012-D24077E001F2}" type="presParOf" srcId="{E48145D9-A1AA-4E19-90B5-35A693D9E468}" destId="{940FBAE6-C871-444C-BEC4-CFD75623BBE3}" srcOrd="0" destOrd="0" presId="urn:microsoft.com/office/officeart/2016/7/layout/LinearBlockProcessNumbered"/>
    <dgm:cxn modelId="{6F2F8357-E1B4-40D5-8C92-6810879D3441}" type="presParOf" srcId="{940FBAE6-C871-444C-BEC4-CFD75623BBE3}" destId="{76A92A65-1505-4508-BE4E-9AE626466422}" srcOrd="0" destOrd="0" presId="urn:microsoft.com/office/officeart/2016/7/layout/LinearBlockProcessNumbered"/>
    <dgm:cxn modelId="{277E2040-8C1A-4471-BCB2-6A70273902BE}" type="presParOf" srcId="{940FBAE6-C871-444C-BEC4-CFD75623BBE3}" destId="{D6AE3468-6921-4431-B20C-1D75ACAE603C}" srcOrd="1" destOrd="0" presId="urn:microsoft.com/office/officeart/2016/7/layout/LinearBlockProcessNumbered"/>
    <dgm:cxn modelId="{10DA7D61-0B88-4799-A219-09E467A0B495}" type="presParOf" srcId="{940FBAE6-C871-444C-BEC4-CFD75623BBE3}" destId="{B8E195D5-1E15-4F05-AA82-570367F070DE}" srcOrd="2" destOrd="0" presId="urn:microsoft.com/office/officeart/2016/7/layout/LinearBlockProcessNumbered"/>
    <dgm:cxn modelId="{7905D3E5-8BB5-413D-9011-9F761CE54CF0}" type="presParOf" srcId="{E48145D9-A1AA-4E19-90B5-35A693D9E468}" destId="{795C2419-7545-4A83-9D94-B013BFC52F63}" srcOrd="1" destOrd="0" presId="urn:microsoft.com/office/officeart/2016/7/layout/LinearBlockProcessNumbered"/>
    <dgm:cxn modelId="{E92DA834-1467-46B4-98A6-6B9A54D2AC7B}" type="presParOf" srcId="{E48145D9-A1AA-4E19-90B5-35A693D9E468}" destId="{74D9E94B-B94B-46A2-8D03-BEB3C9870F7D}" srcOrd="2" destOrd="0" presId="urn:microsoft.com/office/officeart/2016/7/layout/LinearBlockProcessNumbered"/>
    <dgm:cxn modelId="{CC442A03-17F6-4932-A7DC-6F9F059A50F1}" type="presParOf" srcId="{74D9E94B-B94B-46A2-8D03-BEB3C9870F7D}" destId="{CA5A75A3-B2EA-4709-AA4E-EA9AA892BD11}" srcOrd="0" destOrd="0" presId="urn:microsoft.com/office/officeart/2016/7/layout/LinearBlockProcessNumbered"/>
    <dgm:cxn modelId="{49E5B526-3B84-432D-A026-60FC2B96B7FC}" type="presParOf" srcId="{74D9E94B-B94B-46A2-8D03-BEB3C9870F7D}" destId="{D7933204-D266-404A-91E8-EE775F0823E6}" srcOrd="1" destOrd="0" presId="urn:microsoft.com/office/officeart/2016/7/layout/LinearBlockProcessNumbered"/>
    <dgm:cxn modelId="{714D474D-0201-4B18-A620-A4A25DC317F4}" type="presParOf" srcId="{74D9E94B-B94B-46A2-8D03-BEB3C9870F7D}" destId="{9FFA55EE-7BF9-4BF7-8E7A-E708E90A0177}" srcOrd="2" destOrd="0" presId="urn:microsoft.com/office/officeart/2016/7/layout/LinearBlockProcessNumbered"/>
    <dgm:cxn modelId="{1BCAF0C3-B85A-46BB-9A62-149C97DA0BCC}" type="presParOf" srcId="{E48145D9-A1AA-4E19-90B5-35A693D9E468}" destId="{0EE75505-6B6E-442E-922A-FEE60B080D43}" srcOrd="3" destOrd="0" presId="urn:microsoft.com/office/officeart/2016/7/layout/LinearBlockProcessNumbered"/>
    <dgm:cxn modelId="{FA70FC78-3129-4C2E-9A57-1CB060538EF9}" type="presParOf" srcId="{E48145D9-A1AA-4E19-90B5-35A693D9E468}" destId="{A60E4196-F19C-4C4E-A2AF-19192CFA9C53}" srcOrd="4" destOrd="0" presId="urn:microsoft.com/office/officeart/2016/7/layout/LinearBlockProcessNumbered"/>
    <dgm:cxn modelId="{854943B8-4E07-492E-BC23-6D95EED6769B}" type="presParOf" srcId="{A60E4196-F19C-4C4E-A2AF-19192CFA9C53}" destId="{B2AC5E1D-97AE-4380-9C7E-44847845D3E6}" srcOrd="0" destOrd="0" presId="urn:microsoft.com/office/officeart/2016/7/layout/LinearBlockProcessNumbered"/>
    <dgm:cxn modelId="{244CCD20-980C-4881-8C4F-4B7E6C9C2DB9}" type="presParOf" srcId="{A60E4196-F19C-4C4E-A2AF-19192CFA9C53}" destId="{A622B481-BE6E-4D7A-AE40-DFED4FC0E25C}" srcOrd="1" destOrd="0" presId="urn:microsoft.com/office/officeart/2016/7/layout/LinearBlockProcessNumbered"/>
    <dgm:cxn modelId="{EFED5C38-0656-475A-8D57-7D65DCFFDA24}" type="presParOf" srcId="{A60E4196-F19C-4C4E-A2AF-19192CFA9C53}" destId="{FFA8289A-7219-4179-8768-CDE35DF1451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AF621D-8275-4E43-BB86-6EA4D8A5D5E1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6F9953-6093-4379-B7C6-835E3E4BF2D7}">
      <dgm:prSet/>
      <dgm:spPr/>
      <dgm:t>
        <a:bodyPr/>
        <a:lstStyle/>
        <a:p>
          <a:r>
            <a:rPr lang="en-US"/>
            <a:t>Cost per Result (r): $0.25</a:t>
          </a:r>
        </a:p>
      </dgm:t>
    </dgm:pt>
    <dgm:pt modelId="{653562CC-D1A2-467C-BE27-1265D1740984}" type="parTrans" cxnId="{C869E62F-174D-478C-A6B9-4EDE23CE49F2}">
      <dgm:prSet/>
      <dgm:spPr/>
      <dgm:t>
        <a:bodyPr/>
        <a:lstStyle/>
        <a:p>
          <a:endParaRPr lang="en-US"/>
        </a:p>
      </dgm:t>
    </dgm:pt>
    <dgm:pt modelId="{43BB2DED-9721-40C9-BD2E-C9274182C779}" type="sibTrans" cxnId="{C869E62F-174D-478C-A6B9-4EDE23CE49F2}">
      <dgm:prSet/>
      <dgm:spPr/>
      <dgm:t>
        <a:bodyPr/>
        <a:lstStyle/>
        <a:p>
          <a:endParaRPr lang="en-US"/>
        </a:p>
      </dgm:t>
    </dgm:pt>
    <dgm:pt modelId="{8D156276-C655-4257-B223-5B0AC7584A5D}">
      <dgm:prSet/>
      <dgm:spPr/>
      <dgm:t>
        <a:bodyPr/>
        <a:lstStyle/>
        <a:p>
          <a:r>
            <a:rPr lang="en-US"/>
            <a:t>Clicks to Convert (c): 30</a:t>
          </a:r>
        </a:p>
      </dgm:t>
    </dgm:pt>
    <dgm:pt modelId="{FC31A486-A6DD-45BA-9837-EF0674EFF3EA}" type="parTrans" cxnId="{677D89C4-C9CD-4781-849B-2898A20FD6F9}">
      <dgm:prSet/>
      <dgm:spPr/>
      <dgm:t>
        <a:bodyPr/>
        <a:lstStyle/>
        <a:p>
          <a:endParaRPr lang="en-US"/>
        </a:p>
      </dgm:t>
    </dgm:pt>
    <dgm:pt modelId="{E9DCE4CB-2F75-4620-A8FC-3E45542C71D2}" type="sibTrans" cxnId="{677D89C4-C9CD-4781-849B-2898A20FD6F9}">
      <dgm:prSet/>
      <dgm:spPr/>
      <dgm:t>
        <a:bodyPr/>
        <a:lstStyle/>
        <a:p>
          <a:endParaRPr lang="en-US"/>
        </a:p>
      </dgm:t>
    </dgm:pt>
    <dgm:pt modelId="{6F3E7BCD-51BC-4538-B4D4-0221028756F5}">
      <dgm:prSet/>
      <dgm:spPr/>
      <dgm:t>
        <a:bodyPr/>
        <a:lstStyle/>
        <a:p>
          <a:r>
            <a:rPr lang="en-US"/>
            <a:t>Cost to Sell (s): ?</a:t>
          </a:r>
        </a:p>
      </dgm:t>
    </dgm:pt>
    <dgm:pt modelId="{223D82D4-526E-4106-A96A-8A4F0D13E1D8}" type="parTrans" cxnId="{FC747C90-F0DC-4528-A6EC-AE6B9ECC8741}">
      <dgm:prSet/>
      <dgm:spPr/>
      <dgm:t>
        <a:bodyPr/>
        <a:lstStyle/>
        <a:p>
          <a:endParaRPr lang="en-US"/>
        </a:p>
      </dgm:t>
    </dgm:pt>
    <dgm:pt modelId="{EF01E10D-E93F-4D20-ABDA-2E90D3700F8B}" type="sibTrans" cxnId="{FC747C90-F0DC-4528-A6EC-AE6B9ECC8741}">
      <dgm:prSet/>
      <dgm:spPr/>
      <dgm:t>
        <a:bodyPr/>
        <a:lstStyle/>
        <a:p>
          <a:endParaRPr lang="en-US"/>
        </a:p>
      </dgm:t>
    </dgm:pt>
    <dgm:pt modelId="{2CB38B94-0CDD-4037-81C8-A0E8A4B76919}">
      <dgm:prSet/>
      <dgm:spPr/>
      <dgm:t>
        <a:bodyPr/>
        <a:lstStyle/>
        <a:p>
          <a:r>
            <a:rPr lang="en-US"/>
            <a:t>r x c = s</a:t>
          </a:r>
        </a:p>
      </dgm:t>
    </dgm:pt>
    <dgm:pt modelId="{3FC529E1-71B4-4AF6-A8EF-BAD2A7C4F3E0}" type="parTrans" cxnId="{26E8C4EE-A613-4BDF-BFB7-F8B9EAE6D79D}">
      <dgm:prSet/>
      <dgm:spPr/>
      <dgm:t>
        <a:bodyPr/>
        <a:lstStyle/>
        <a:p>
          <a:endParaRPr lang="en-US"/>
        </a:p>
      </dgm:t>
    </dgm:pt>
    <dgm:pt modelId="{EF5B27F1-1952-47A7-BD06-0112D39B37ED}" type="sibTrans" cxnId="{26E8C4EE-A613-4BDF-BFB7-F8B9EAE6D79D}">
      <dgm:prSet/>
      <dgm:spPr/>
      <dgm:t>
        <a:bodyPr/>
        <a:lstStyle/>
        <a:p>
          <a:endParaRPr lang="en-US"/>
        </a:p>
      </dgm:t>
    </dgm:pt>
    <dgm:pt modelId="{487912CF-4E3D-47A3-80FD-F355F962CE77}" type="pres">
      <dgm:prSet presAssocID="{10AF621D-8275-4E43-BB86-6EA4D8A5D5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62456C-0EC0-4729-B4DE-2C84D058CB23}" type="pres">
      <dgm:prSet presAssocID="{CA6F9953-6093-4379-B7C6-835E3E4BF2D7}" presName="hierRoot1" presStyleCnt="0"/>
      <dgm:spPr/>
    </dgm:pt>
    <dgm:pt modelId="{FBFA582F-6710-4EBC-8E38-112167075A7A}" type="pres">
      <dgm:prSet presAssocID="{CA6F9953-6093-4379-B7C6-835E3E4BF2D7}" presName="composite" presStyleCnt="0"/>
      <dgm:spPr/>
    </dgm:pt>
    <dgm:pt modelId="{C3D4319B-5F49-4C41-82C5-DC87D52AA20C}" type="pres">
      <dgm:prSet presAssocID="{CA6F9953-6093-4379-B7C6-835E3E4BF2D7}" presName="background" presStyleLbl="node0" presStyleIdx="0" presStyleCnt="4"/>
      <dgm:spPr/>
    </dgm:pt>
    <dgm:pt modelId="{1AD004EF-C41D-4A5E-A517-873CB3AD2719}" type="pres">
      <dgm:prSet presAssocID="{CA6F9953-6093-4379-B7C6-835E3E4BF2D7}" presName="text" presStyleLbl="fgAcc0" presStyleIdx="0" presStyleCnt="4">
        <dgm:presLayoutVars>
          <dgm:chPref val="3"/>
        </dgm:presLayoutVars>
      </dgm:prSet>
      <dgm:spPr/>
    </dgm:pt>
    <dgm:pt modelId="{383B83B9-9155-495E-816B-6A2C56D2D1A1}" type="pres">
      <dgm:prSet presAssocID="{CA6F9953-6093-4379-B7C6-835E3E4BF2D7}" presName="hierChild2" presStyleCnt="0"/>
      <dgm:spPr/>
    </dgm:pt>
    <dgm:pt modelId="{B10C6083-FAF8-419D-A211-E7BE2553E9FC}" type="pres">
      <dgm:prSet presAssocID="{8D156276-C655-4257-B223-5B0AC7584A5D}" presName="hierRoot1" presStyleCnt="0"/>
      <dgm:spPr/>
    </dgm:pt>
    <dgm:pt modelId="{80A5B920-1FC7-4303-B761-47E162FFEAC4}" type="pres">
      <dgm:prSet presAssocID="{8D156276-C655-4257-B223-5B0AC7584A5D}" presName="composite" presStyleCnt="0"/>
      <dgm:spPr/>
    </dgm:pt>
    <dgm:pt modelId="{AEC7BDCA-4D9B-420A-9162-2A68C3AEF5A7}" type="pres">
      <dgm:prSet presAssocID="{8D156276-C655-4257-B223-5B0AC7584A5D}" presName="background" presStyleLbl="node0" presStyleIdx="1" presStyleCnt="4"/>
      <dgm:spPr/>
    </dgm:pt>
    <dgm:pt modelId="{564C2661-08D3-4CEE-9CDC-FF9432427B84}" type="pres">
      <dgm:prSet presAssocID="{8D156276-C655-4257-B223-5B0AC7584A5D}" presName="text" presStyleLbl="fgAcc0" presStyleIdx="1" presStyleCnt="4">
        <dgm:presLayoutVars>
          <dgm:chPref val="3"/>
        </dgm:presLayoutVars>
      </dgm:prSet>
      <dgm:spPr/>
    </dgm:pt>
    <dgm:pt modelId="{B5E1B396-3A92-49FC-9445-FA2E909BFC8F}" type="pres">
      <dgm:prSet presAssocID="{8D156276-C655-4257-B223-5B0AC7584A5D}" presName="hierChild2" presStyleCnt="0"/>
      <dgm:spPr/>
    </dgm:pt>
    <dgm:pt modelId="{BA3DBE8C-BADE-4E94-8CCB-6F04B34A4D36}" type="pres">
      <dgm:prSet presAssocID="{6F3E7BCD-51BC-4538-B4D4-0221028756F5}" presName="hierRoot1" presStyleCnt="0"/>
      <dgm:spPr/>
    </dgm:pt>
    <dgm:pt modelId="{DB793DB4-7715-44DD-82B9-092313C2B0DC}" type="pres">
      <dgm:prSet presAssocID="{6F3E7BCD-51BC-4538-B4D4-0221028756F5}" presName="composite" presStyleCnt="0"/>
      <dgm:spPr/>
    </dgm:pt>
    <dgm:pt modelId="{9C6FEDB2-C098-405E-AABE-AB43F2DCD40F}" type="pres">
      <dgm:prSet presAssocID="{6F3E7BCD-51BC-4538-B4D4-0221028756F5}" presName="background" presStyleLbl="node0" presStyleIdx="2" presStyleCnt="4"/>
      <dgm:spPr/>
    </dgm:pt>
    <dgm:pt modelId="{83F6911A-67F7-4BB9-8493-B8950CF97532}" type="pres">
      <dgm:prSet presAssocID="{6F3E7BCD-51BC-4538-B4D4-0221028756F5}" presName="text" presStyleLbl="fgAcc0" presStyleIdx="2" presStyleCnt="4">
        <dgm:presLayoutVars>
          <dgm:chPref val="3"/>
        </dgm:presLayoutVars>
      </dgm:prSet>
      <dgm:spPr/>
    </dgm:pt>
    <dgm:pt modelId="{F408A671-5B26-4E99-A2A3-86EEBFE03F4A}" type="pres">
      <dgm:prSet presAssocID="{6F3E7BCD-51BC-4538-B4D4-0221028756F5}" presName="hierChild2" presStyleCnt="0"/>
      <dgm:spPr/>
    </dgm:pt>
    <dgm:pt modelId="{42D4AD44-A8A4-4B86-AFA0-5719A5746C86}" type="pres">
      <dgm:prSet presAssocID="{2CB38B94-0CDD-4037-81C8-A0E8A4B76919}" presName="hierRoot1" presStyleCnt="0"/>
      <dgm:spPr/>
    </dgm:pt>
    <dgm:pt modelId="{29839807-4AA3-4B81-8D1B-12BCA3B46A06}" type="pres">
      <dgm:prSet presAssocID="{2CB38B94-0CDD-4037-81C8-A0E8A4B76919}" presName="composite" presStyleCnt="0"/>
      <dgm:spPr/>
    </dgm:pt>
    <dgm:pt modelId="{DF615DFA-3A79-4D93-84E4-95D4D852106B}" type="pres">
      <dgm:prSet presAssocID="{2CB38B94-0CDD-4037-81C8-A0E8A4B76919}" presName="background" presStyleLbl="node0" presStyleIdx="3" presStyleCnt="4"/>
      <dgm:spPr/>
    </dgm:pt>
    <dgm:pt modelId="{197BB728-2BE3-435E-960B-A07F7244F2DB}" type="pres">
      <dgm:prSet presAssocID="{2CB38B94-0CDD-4037-81C8-A0E8A4B76919}" presName="text" presStyleLbl="fgAcc0" presStyleIdx="3" presStyleCnt="4">
        <dgm:presLayoutVars>
          <dgm:chPref val="3"/>
        </dgm:presLayoutVars>
      </dgm:prSet>
      <dgm:spPr/>
    </dgm:pt>
    <dgm:pt modelId="{B021EA20-873D-4BE7-85AE-EEAA194CB7A9}" type="pres">
      <dgm:prSet presAssocID="{2CB38B94-0CDD-4037-81C8-A0E8A4B76919}" presName="hierChild2" presStyleCnt="0"/>
      <dgm:spPr/>
    </dgm:pt>
  </dgm:ptLst>
  <dgm:cxnLst>
    <dgm:cxn modelId="{C869E62F-174D-478C-A6B9-4EDE23CE49F2}" srcId="{10AF621D-8275-4E43-BB86-6EA4D8A5D5E1}" destId="{CA6F9953-6093-4379-B7C6-835E3E4BF2D7}" srcOrd="0" destOrd="0" parTransId="{653562CC-D1A2-467C-BE27-1265D1740984}" sibTransId="{43BB2DED-9721-40C9-BD2E-C9274182C779}"/>
    <dgm:cxn modelId="{736D5A4F-D918-4F98-B52B-535CCC6DE152}" type="presOf" srcId="{8D156276-C655-4257-B223-5B0AC7584A5D}" destId="{564C2661-08D3-4CEE-9CDC-FF9432427B84}" srcOrd="0" destOrd="0" presId="urn:microsoft.com/office/officeart/2005/8/layout/hierarchy1"/>
    <dgm:cxn modelId="{FC747C90-F0DC-4528-A6EC-AE6B9ECC8741}" srcId="{10AF621D-8275-4E43-BB86-6EA4D8A5D5E1}" destId="{6F3E7BCD-51BC-4538-B4D4-0221028756F5}" srcOrd="2" destOrd="0" parTransId="{223D82D4-526E-4106-A96A-8A4F0D13E1D8}" sibTransId="{EF01E10D-E93F-4D20-ABDA-2E90D3700F8B}"/>
    <dgm:cxn modelId="{320A45C0-F337-48CC-A61E-2F28CB8F5AA1}" type="presOf" srcId="{CA6F9953-6093-4379-B7C6-835E3E4BF2D7}" destId="{1AD004EF-C41D-4A5E-A517-873CB3AD2719}" srcOrd="0" destOrd="0" presId="urn:microsoft.com/office/officeart/2005/8/layout/hierarchy1"/>
    <dgm:cxn modelId="{6867C5C3-E91D-41F0-A600-7F3102A0D912}" type="presOf" srcId="{2CB38B94-0CDD-4037-81C8-A0E8A4B76919}" destId="{197BB728-2BE3-435E-960B-A07F7244F2DB}" srcOrd="0" destOrd="0" presId="urn:microsoft.com/office/officeart/2005/8/layout/hierarchy1"/>
    <dgm:cxn modelId="{677D89C4-C9CD-4781-849B-2898A20FD6F9}" srcId="{10AF621D-8275-4E43-BB86-6EA4D8A5D5E1}" destId="{8D156276-C655-4257-B223-5B0AC7584A5D}" srcOrd="1" destOrd="0" parTransId="{FC31A486-A6DD-45BA-9837-EF0674EFF3EA}" sibTransId="{E9DCE4CB-2F75-4620-A8FC-3E45542C71D2}"/>
    <dgm:cxn modelId="{20EED3EC-43E4-4BAA-97D4-EF6E8C41D1CF}" type="presOf" srcId="{6F3E7BCD-51BC-4538-B4D4-0221028756F5}" destId="{83F6911A-67F7-4BB9-8493-B8950CF97532}" srcOrd="0" destOrd="0" presId="urn:microsoft.com/office/officeart/2005/8/layout/hierarchy1"/>
    <dgm:cxn modelId="{26E8C4EE-A613-4BDF-BFB7-F8B9EAE6D79D}" srcId="{10AF621D-8275-4E43-BB86-6EA4D8A5D5E1}" destId="{2CB38B94-0CDD-4037-81C8-A0E8A4B76919}" srcOrd="3" destOrd="0" parTransId="{3FC529E1-71B4-4AF6-A8EF-BAD2A7C4F3E0}" sibTransId="{EF5B27F1-1952-47A7-BD06-0112D39B37ED}"/>
    <dgm:cxn modelId="{E140C5FF-3DEE-4A41-B3C8-2359EE717EF4}" type="presOf" srcId="{10AF621D-8275-4E43-BB86-6EA4D8A5D5E1}" destId="{487912CF-4E3D-47A3-80FD-F355F962CE77}" srcOrd="0" destOrd="0" presId="urn:microsoft.com/office/officeart/2005/8/layout/hierarchy1"/>
    <dgm:cxn modelId="{32BD2AB6-8CA3-4712-AB56-084FF57B07B6}" type="presParOf" srcId="{487912CF-4E3D-47A3-80FD-F355F962CE77}" destId="{A262456C-0EC0-4729-B4DE-2C84D058CB23}" srcOrd="0" destOrd="0" presId="urn:microsoft.com/office/officeart/2005/8/layout/hierarchy1"/>
    <dgm:cxn modelId="{2795B7CD-0FF4-409C-AE67-4D52C7760EFA}" type="presParOf" srcId="{A262456C-0EC0-4729-B4DE-2C84D058CB23}" destId="{FBFA582F-6710-4EBC-8E38-112167075A7A}" srcOrd="0" destOrd="0" presId="urn:microsoft.com/office/officeart/2005/8/layout/hierarchy1"/>
    <dgm:cxn modelId="{FC4B697D-4960-41CA-B94A-78460464C4A1}" type="presParOf" srcId="{FBFA582F-6710-4EBC-8E38-112167075A7A}" destId="{C3D4319B-5F49-4C41-82C5-DC87D52AA20C}" srcOrd="0" destOrd="0" presId="urn:microsoft.com/office/officeart/2005/8/layout/hierarchy1"/>
    <dgm:cxn modelId="{BA927048-1C73-4726-A408-B09948E2C699}" type="presParOf" srcId="{FBFA582F-6710-4EBC-8E38-112167075A7A}" destId="{1AD004EF-C41D-4A5E-A517-873CB3AD2719}" srcOrd="1" destOrd="0" presId="urn:microsoft.com/office/officeart/2005/8/layout/hierarchy1"/>
    <dgm:cxn modelId="{92B0F128-2D2C-47AE-9146-27904B7CBE4D}" type="presParOf" srcId="{A262456C-0EC0-4729-B4DE-2C84D058CB23}" destId="{383B83B9-9155-495E-816B-6A2C56D2D1A1}" srcOrd="1" destOrd="0" presId="urn:microsoft.com/office/officeart/2005/8/layout/hierarchy1"/>
    <dgm:cxn modelId="{56BB6BBC-8CF3-46A5-8BB7-4D18C16725CC}" type="presParOf" srcId="{487912CF-4E3D-47A3-80FD-F355F962CE77}" destId="{B10C6083-FAF8-419D-A211-E7BE2553E9FC}" srcOrd="1" destOrd="0" presId="urn:microsoft.com/office/officeart/2005/8/layout/hierarchy1"/>
    <dgm:cxn modelId="{41978474-B806-4DAC-9EA6-6E3B20982307}" type="presParOf" srcId="{B10C6083-FAF8-419D-A211-E7BE2553E9FC}" destId="{80A5B920-1FC7-4303-B761-47E162FFEAC4}" srcOrd="0" destOrd="0" presId="urn:microsoft.com/office/officeart/2005/8/layout/hierarchy1"/>
    <dgm:cxn modelId="{22EE4FC4-5230-4AF9-8B49-BAE98C67FE0D}" type="presParOf" srcId="{80A5B920-1FC7-4303-B761-47E162FFEAC4}" destId="{AEC7BDCA-4D9B-420A-9162-2A68C3AEF5A7}" srcOrd="0" destOrd="0" presId="urn:microsoft.com/office/officeart/2005/8/layout/hierarchy1"/>
    <dgm:cxn modelId="{4E01523E-A6F1-466B-843C-F7C66BC57C10}" type="presParOf" srcId="{80A5B920-1FC7-4303-B761-47E162FFEAC4}" destId="{564C2661-08D3-4CEE-9CDC-FF9432427B84}" srcOrd="1" destOrd="0" presId="urn:microsoft.com/office/officeart/2005/8/layout/hierarchy1"/>
    <dgm:cxn modelId="{1F3D55A0-9DFD-400B-AE74-37E759793394}" type="presParOf" srcId="{B10C6083-FAF8-419D-A211-E7BE2553E9FC}" destId="{B5E1B396-3A92-49FC-9445-FA2E909BFC8F}" srcOrd="1" destOrd="0" presId="urn:microsoft.com/office/officeart/2005/8/layout/hierarchy1"/>
    <dgm:cxn modelId="{05D5A0C4-63B5-47D4-BD92-1B37C0B5C250}" type="presParOf" srcId="{487912CF-4E3D-47A3-80FD-F355F962CE77}" destId="{BA3DBE8C-BADE-4E94-8CCB-6F04B34A4D36}" srcOrd="2" destOrd="0" presId="urn:microsoft.com/office/officeart/2005/8/layout/hierarchy1"/>
    <dgm:cxn modelId="{7480BFD0-18F9-42C0-97BF-6574CA6E475E}" type="presParOf" srcId="{BA3DBE8C-BADE-4E94-8CCB-6F04B34A4D36}" destId="{DB793DB4-7715-44DD-82B9-092313C2B0DC}" srcOrd="0" destOrd="0" presId="urn:microsoft.com/office/officeart/2005/8/layout/hierarchy1"/>
    <dgm:cxn modelId="{274F73D9-2F87-430C-A925-F0B3FDBA6F28}" type="presParOf" srcId="{DB793DB4-7715-44DD-82B9-092313C2B0DC}" destId="{9C6FEDB2-C098-405E-AABE-AB43F2DCD40F}" srcOrd="0" destOrd="0" presId="urn:microsoft.com/office/officeart/2005/8/layout/hierarchy1"/>
    <dgm:cxn modelId="{D9D78CB2-3A18-4333-9655-BFF916B7252C}" type="presParOf" srcId="{DB793DB4-7715-44DD-82B9-092313C2B0DC}" destId="{83F6911A-67F7-4BB9-8493-B8950CF97532}" srcOrd="1" destOrd="0" presId="urn:microsoft.com/office/officeart/2005/8/layout/hierarchy1"/>
    <dgm:cxn modelId="{5EB85359-DAD3-4E94-92B9-1B56B8DAC782}" type="presParOf" srcId="{BA3DBE8C-BADE-4E94-8CCB-6F04B34A4D36}" destId="{F408A671-5B26-4E99-A2A3-86EEBFE03F4A}" srcOrd="1" destOrd="0" presId="urn:microsoft.com/office/officeart/2005/8/layout/hierarchy1"/>
    <dgm:cxn modelId="{0B182F75-5873-427F-9713-9363EF227FAE}" type="presParOf" srcId="{487912CF-4E3D-47A3-80FD-F355F962CE77}" destId="{42D4AD44-A8A4-4B86-AFA0-5719A5746C86}" srcOrd="3" destOrd="0" presId="urn:microsoft.com/office/officeart/2005/8/layout/hierarchy1"/>
    <dgm:cxn modelId="{21A77C87-5D85-4A5A-A99A-72C2738F490A}" type="presParOf" srcId="{42D4AD44-A8A4-4B86-AFA0-5719A5746C86}" destId="{29839807-4AA3-4B81-8D1B-12BCA3B46A06}" srcOrd="0" destOrd="0" presId="urn:microsoft.com/office/officeart/2005/8/layout/hierarchy1"/>
    <dgm:cxn modelId="{7CC51E68-3D38-4657-87E6-64AD1C420D91}" type="presParOf" srcId="{29839807-4AA3-4B81-8D1B-12BCA3B46A06}" destId="{DF615DFA-3A79-4D93-84E4-95D4D852106B}" srcOrd="0" destOrd="0" presId="urn:microsoft.com/office/officeart/2005/8/layout/hierarchy1"/>
    <dgm:cxn modelId="{A94C8320-B648-4BE5-8E68-76E5FEB4D67F}" type="presParOf" srcId="{29839807-4AA3-4B81-8D1B-12BCA3B46A06}" destId="{197BB728-2BE3-435E-960B-A07F7244F2DB}" srcOrd="1" destOrd="0" presId="urn:microsoft.com/office/officeart/2005/8/layout/hierarchy1"/>
    <dgm:cxn modelId="{FA515222-F02E-46CF-9881-FA34272185F2}" type="presParOf" srcId="{42D4AD44-A8A4-4B86-AFA0-5719A5746C86}" destId="{B021EA20-873D-4BE7-85AE-EEAA194CB7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0349C-F5F2-48E5-A8B4-0959BB81941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9D5613-BD25-465D-84E1-C84297BBE4BC}">
      <dgm:prSet custT="1"/>
      <dgm:spPr/>
      <dgm:t>
        <a:bodyPr/>
        <a:lstStyle/>
        <a:p>
          <a:r>
            <a:rPr lang="en-US" sz="5400" dirty="0"/>
            <a:t>CPR &gt; $0.30 – Ad has a serious issue</a:t>
          </a:r>
        </a:p>
      </dgm:t>
    </dgm:pt>
    <dgm:pt modelId="{8173FAE8-CE29-44A1-B438-B62E83998AF2}" type="parTrans" cxnId="{F0CCEB7D-15D5-4D07-9517-39E4EDC446EE}">
      <dgm:prSet/>
      <dgm:spPr/>
      <dgm:t>
        <a:bodyPr/>
        <a:lstStyle/>
        <a:p>
          <a:endParaRPr lang="en-US"/>
        </a:p>
      </dgm:t>
    </dgm:pt>
    <dgm:pt modelId="{8A49F4CF-DA6C-4E68-9AD6-BC5A6D73615A}" type="sibTrans" cxnId="{F0CCEB7D-15D5-4D07-9517-39E4EDC446EE}">
      <dgm:prSet/>
      <dgm:spPr/>
      <dgm:t>
        <a:bodyPr/>
        <a:lstStyle/>
        <a:p>
          <a:endParaRPr lang="en-US"/>
        </a:p>
      </dgm:t>
    </dgm:pt>
    <dgm:pt modelId="{3684E51F-232B-4CB0-BAA1-A7ABA0E686AC}">
      <dgm:prSet custT="1"/>
      <dgm:spPr/>
      <dgm:t>
        <a:bodyPr/>
        <a:lstStyle/>
        <a:p>
          <a:r>
            <a:rPr lang="en-US" sz="4800" dirty="0"/>
            <a:t>CPR &lt; $0.05 – Ad could be showing to a bad audience</a:t>
          </a:r>
        </a:p>
      </dgm:t>
    </dgm:pt>
    <dgm:pt modelId="{75C17803-C742-4781-BEB3-BB26904B38D6}" type="parTrans" cxnId="{8C28B1C5-24C5-42B7-9BB8-1668B37D11F5}">
      <dgm:prSet/>
      <dgm:spPr/>
      <dgm:t>
        <a:bodyPr/>
        <a:lstStyle/>
        <a:p>
          <a:endParaRPr lang="en-US"/>
        </a:p>
      </dgm:t>
    </dgm:pt>
    <dgm:pt modelId="{68F32E99-0230-4688-A43E-CDDCF93BA432}" type="sibTrans" cxnId="{8C28B1C5-24C5-42B7-9BB8-1668B37D11F5}">
      <dgm:prSet/>
      <dgm:spPr/>
      <dgm:t>
        <a:bodyPr/>
        <a:lstStyle/>
        <a:p>
          <a:endParaRPr lang="en-US"/>
        </a:p>
      </dgm:t>
    </dgm:pt>
    <dgm:pt modelId="{C7BAEF4F-C320-4D79-BEAB-6F7C9D3C655C}">
      <dgm:prSet custT="1"/>
      <dgm:spPr/>
      <dgm:t>
        <a:bodyPr/>
        <a:lstStyle/>
        <a:p>
          <a:r>
            <a:rPr lang="en-US" sz="4800" dirty="0"/>
            <a:t>Mainstream Fiction Sweet Spot: </a:t>
          </a:r>
          <a:br>
            <a:rPr lang="en-US" sz="4800" dirty="0"/>
          </a:br>
          <a:r>
            <a:rPr lang="en-US" sz="4800" dirty="0"/>
            <a:t>$0.08 - $0.18</a:t>
          </a:r>
        </a:p>
      </dgm:t>
    </dgm:pt>
    <dgm:pt modelId="{2C9E53DD-6BED-462D-A4A2-50E2D0C5473C}" type="parTrans" cxnId="{D76EED96-B1F8-4872-B959-405703EDBB0A}">
      <dgm:prSet/>
      <dgm:spPr/>
      <dgm:t>
        <a:bodyPr/>
        <a:lstStyle/>
        <a:p>
          <a:endParaRPr lang="en-US"/>
        </a:p>
      </dgm:t>
    </dgm:pt>
    <dgm:pt modelId="{3BC2A0CA-141B-4AA6-A131-02051CE6AC91}" type="sibTrans" cxnId="{D76EED96-B1F8-4872-B959-405703EDBB0A}">
      <dgm:prSet/>
      <dgm:spPr/>
      <dgm:t>
        <a:bodyPr/>
        <a:lstStyle/>
        <a:p>
          <a:endParaRPr lang="en-US"/>
        </a:p>
      </dgm:t>
    </dgm:pt>
    <dgm:pt modelId="{94CE060A-C837-45AD-8E17-7C9E906CEDF2}">
      <dgm:prSet custT="1"/>
      <dgm:spPr/>
      <dgm:t>
        <a:bodyPr/>
        <a:lstStyle/>
        <a:p>
          <a:r>
            <a:rPr lang="en-US" sz="4800" dirty="0"/>
            <a:t>Genre Fiction Sweet Spot: </a:t>
          </a:r>
          <a:br>
            <a:rPr lang="en-US" sz="4800" dirty="0"/>
          </a:br>
          <a:r>
            <a:rPr lang="en-US" sz="4800" dirty="0"/>
            <a:t>$0.12 - $0.25</a:t>
          </a:r>
        </a:p>
      </dgm:t>
    </dgm:pt>
    <dgm:pt modelId="{FD0D6C65-757A-4A7A-968F-FB037BDB3F4E}" type="parTrans" cxnId="{C84246C4-8CC9-4903-A947-5ADE2BDEC062}">
      <dgm:prSet/>
      <dgm:spPr/>
      <dgm:t>
        <a:bodyPr/>
        <a:lstStyle/>
        <a:p>
          <a:endParaRPr lang="en-US"/>
        </a:p>
      </dgm:t>
    </dgm:pt>
    <dgm:pt modelId="{53B7EE85-C2A3-4A58-99D9-72BE9D84817A}" type="sibTrans" cxnId="{C84246C4-8CC9-4903-A947-5ADE2BDEC062}">
      <dgm:prSet/>
      <dgm:spPr/>
      <dgm:t>
        <a:bodyPr/>
        <a:lstStyle/>
        <a:p>
          <a:endParaRPr lang="en-US"/>
        </a:p>
      </dgm:t>
    </dgm:pt>
    <dgm:pt modelId="{004DC770-7D4E-4CEF-8C8D-E20BDB597D3E}" type="pres">
      <dgm:prSet presAssocID="{BFC0349C-F5F2-48E5-A8B4-0959BB819412}" presName="vert0" presStyleCnt="0">
        <dgm:presLayoutVars>
          <dgm:dir/>
          <dgm:animOne val="branch"/>
          <dgm:animLvl val="lvl"/>
        </dgm:presLayoutVars>
      </dgm:prSet>
      <dgm:spPr/>
    </dgm:pt>
    <dgm:pt modelId="{33345192-30E1-49C6-BEAA-CE007F16417C}" type="pres">
      <dgm:prSet presAssocID="{D39D5613-BD25-465D-84E1-C84297BBE4BC}" presName="thickLine" presStyleLbl="alignNode1" presStyleIdx="0" presStyleCnt="4"/>
      <dgm:spPr/>
    </dgm:pt>
    <dgm:pt modelId="{7FAE5A7F-0C56-4AAA-AAF2-27B998AC281D}" type="pres">
      <dgm:prSet presAssocID="{D39D5613-BD25-465D-84E1-C84297BBE4BC}" presName="horz1" presStyleCnt="0"/>
      <dgm:spPr/>
    </dgm:pt>
    <dgm:pt modelId="{01A12982-BBB2-4BB0-BF44-94FD8803754B}" type="pres">
      <dgm:prSet presAssocID="{D39D5613-BD25-465D-84E1-C84297BBE4BC}" presName="tx1" presStyleLbl="revTx" presStyleIdx="0" presStyleCnt="4"/>
      <dgm:spPr/>
    </dgm:pt>
    <dgm:pt modelId="{4CE692BE-A7C1-45B2-9DBE-9F40286778FA}" type="pres">
      <dgm:prSet presAssocID="{D39D5613-BD25-465D-84E1-C84297BBE4BC}" presName="vert1" presStyleCnt="0"/>
      <dgm:spPr/>
    </dgm:pt>
    <dgm:pt modelId="{DCB6E52C-458C-4F1F-ADE1-6435FE0EE563}" type="pres">
      <dgm:prSet presAssocID="{3684E51F-232B-4CB0-BAA1-A7ABA0E686AC}" presName="thickLine" presStyleLbl="alignNode1" presStyleIdx="1" presStyleCnt="4"/>
      <dgm:spPr/>
    </dgm:pt>
    <dgm:pt modelId="{D7CD292C-0367-4D19-BBF4-BC7369C3377E}" type="pres">
      <dgm:prSet presAssocID="{3684E51F-232B-4CB0-BAA1-A7ABA0E686AC}" presName="horz1" presStyleCnt="0"/>
      <dgm:spPr/>
    </dgm:pt>
    <dgm:pt modelId="{B8CFB333-D180-4DF7-9028-2F54FCD309D9}" type="pres">
      <dgm:prSet presAssocID="{3684E51F-232B-4CB0-BAA1-A7ABA0E686AC}" presName="tx1" presStyleLbl="revTx" presStyleIdx="1" presStyleCnt="4"/>
      <dgm:spPr/>
    </dgm:pt>
    <dgm:pt modelId="{F721A084-DC50-4E77-9ACB-6C8AD3B91551}" type="pres">
      <dgm:prSet presAssocID="{3684E51F-232B-4CB0-BAA1-A7ABA0E686AC}" presName="vert1" presStyleCnt="0"/>
      <dgm:spPr/>
    </dgm:pt>
    <dgm:pt modelId="{D818EB29-4763-47CA-B27A-EC9C44B54727}" type="pres">
      <dgm:prSet presAssocID="{C7BAEF4F-C320-4D79-BEAB-6F7C9D3C655C}" presName="thickLine" presStyleLbl="alignNode1" presStyleIdx="2" presStyleCnt="4"/>
      <dgm:spPr/>
    </dgm:pt>
    <dgm:pt modelId="{6F792FCA-9611-4F35-B041-3B42A11077EE}" type="pres">
      <dgm:prSet presAssocID="{C7BAEF4F-C320-4D79-BEAB-6F7C9D3C655C}" presName="horz1" presStyleCnt="0"/>
      <dgm:spPr/>
    </dgm:pt>
    <dgm:pt modelId="{00EB2EDC-99F9-41D3-B9E6-CFD1419B7090}" type="pres">
      <dgm:prSet presAssocID="{C7BAEF4F-C320-4D79-BEAB-6F7C9D3C655C}" presName="tx1" presStyleLbl="revTx" presStyleIdx="2" presStyleCnt="4"/>
      <dgm:spPr/>
    </dgm:pt>
    <dgm:pt modelId="{B9A50C5A-3A9E-426F-B4CC-B69161D21C2F}" type="pres">
      <dgm:prSet presAssocID="{C7BAEF4F-C320-4D79-BEAB-6F7C9D3C655C}" presName="vert1" presStyleCnt="0"/>
      <dgm:spPr/>
    </dgm:pt>
    <dgm:pt modelId="{C5AD37DF-CB1F-459D-B1DA-5E4284EFD173}" type="pres">
      <dgm:prSet presAssocID="{94CE060A-C837-45AD-8E17-7C9E906CEDF2}" presName="thickLine" presStyleLbl="alignNode1" presStyleIdx="3" presStyleCnt="4"/>
      <dgm:spPr/>
    </dgm:pt>
    <dgm:pt modelId="{A3CA923E-9FFE-48D6-B2A4-5E2D1502F812}" type="pres">
      <dgm:prSet presAssocID="{94CE060A-C837-45AD-8E17-7C9E906CEDF2}" presName="horz1" presStyleCnt="0"/>
      <dgm:spPr/>
    </dgm:pt>
    <dgm:pt modelId="{154D27E3-7487-4BD5-95BF-B307DE547464}" type="pres">
      <dgm:prSet presAssocID="{94CE060A-C837-45AD-8E17-7C9E906CEDF2}" presName="tx1" presStyleLbl="revTx" presStyleIdx="3" presStyleCnt="4"/>
      <dgm:spPr/>
    </dgm:pt>
    <dgm:pt modelId="{59B933A5-5A69-4A03-8C95-43AAFFAE318C}" type="pres">
      <dgm:prSet presAssocID="{94CE060A-C837-45AD-8E17-7C9E906CEDF2}" presName="vert1" presStyleCnt="0"/>
      <dgm:spPr/>
    </dgm:pt>
  </dgm:ptLst>
  <dgm:cxnLst>
    <dgm:cxn modelId="{31B8102B-CB32-4379-B904-8C7E19EF1F75}" type="presOf" srcId="{BFC0349C-F5F2-48E5-A8B4-0959BB819412}" destId="{004DC770-7D4E-4CEF-8C8D-E20BDB597D3E}" srcOrd="0" destOrd="0" presId="urn:microsoft.com/office/officeart/2008/layout/LinedList"/>
    <dgm:cxn modelId="{78495438-7FAF-4261-9974-E295889EB9FC}" type="presOf" srcId="{C7BAEF4F-C320-4D79-BEAB-6F7C9D3C655C}" destId="{00EB2EDC-99F9-41D3-B9E6-CFD1419B7090}" srcOrd="0" destOrd="0" presId="urn:microsoft.com/office/officeart/2008/layout/LinedList"/>
    <dgm:cxn modelId="{F0CCEB7D-15D5-4D07-9517-39E4EDC446EE}" srcId="{BFC0349C-F5F2-48E5-A8B4-0959BB819412}" destId="{D39D5613-BD25-465D-84E1-C84297BBE4BC}" srcOrd="0" destOrd="0" parTransId="{8173FAE8-CE29-44A1-B438-B62E83998AF2}" sibTransId="{8A49F4CF-DA6C-4E68-9AD6-BC5A6D73615A}"/>
    <dgm:cxn modelId="{D76EED96-B1F8-4872-B959-405703EDBB0A}" srcId="{BFC0349C-F5F2-48E5-A8B4-0959BB819412}" destId="{C7BAEF4F-C320-4D79-BEAB-6F7C9D3C655C}" srcOrd="2" destOrd="0" parTransId="{2C9E53DD-6BED-462D-A4A2-50E2D0C5473C}" sibTransId="{3BC2A0CA-141B-4AA6-A131-02051CE6AC91}"/>
    <dgm:cxn modelId="{8FF1A3AA-6590-4B87-86FF-238E88D752E9}" type="presOf" srcId="{3684E51F-232B-4CB0-BAA1-A7ABA0E686AC}" destId="{B8CFB333-D180-4DF7-9028-2F54FCD309D9}" srcOrd="0" destOrd="0" presId="urn:microsoft.com/office/officeart/2008/layout/LinedList"/>
    <dgm:cxn modelId="{C84246C4-8CC9-4903-A947-5ADE2BDEC062}" srcId="{BFC0349C-F5F2-48E5-A8B4-0959BB819412}" destId="{94CE060A-C837-45AD-8E17-7C9E906CEDF2}" srcOrd="3" destOrd="0" parTransId="{FD0D6C65-757A-4A7A-968F-FB037BDB3F4E}" sibTransId="{53B7EE85-C2A3-4A58-99D9-72BE9D84817A}"/>
    <dgm:cxn modelId="{8C28B1C5-24C5-42B7-9BB8-1668B37D11F5}" srcId="{BFC0349C-F5F2-48E5-A8B4-0959BB819412}" destId="{3684E51F-232B-4CB0-BAA1-A7ABA0E686AC}" srcOrd="1" destOrd="0" parTransId="{75C17803-C742-4781-BEB3-BB26904B38D6}" sibTransId="{68F32E99-0230-4688-A43E-CDDCF93BA432}"/>
    <dgm:cxn modelId="{A61256F2-8AFA-489B-8B82-069A9CBDB6AE}" type="presOf" srcId="{94CE060A-C837-45AD-8E17-7C9E906CEDF2}" destId="{154D27E3-7487-4BD5-95BF-B307DE547464}" srcOrd="0" destOrd="0" presId="urn:microsoft.com/office/officeart/2008/layout/LinedList"/>
    <dgm:cxn modelId="{3930BDFF-A7A7-4BC5-A80B-9F44107AA743}" type="presOf" srcId="{D39D5613-BD25-465D-84E1-C84297BBE4BC}" destId="{01A12982-BBB2-4BB0-BF44-94FD8803754B}" srcOrd="0" destOrd="0" presId="urn:microsoft.com/office/officeart/2008/layout/LinedList"/>
    <dgm:cxn modelId="{CB16C6DF-6030-4539-9DFE-DE85ACDEC95A}" type="presParOf" srcId="{004DC770-7D4E-4CEF-8C8D-E20BDB597D3E}" destId="{33345192-30E1-49C6-BEAA-CE007F16417C}" srcOrd="0" destOrd="0" presId="urn:microsoft.com/office/officeart/2008/layout/LinedList"/>
    <dgm:cxn modelId="{A1774A5D-F71E-4EB8-84DD-804752A41324}" type="presParOf" srcId="{004DC770-7D4E-4CEF-8C8D-E20BDB597D3E}" destId="{7FAE5A7F-0C56-4AAA-AAF2-27B998AC281D}" srcOrd="1" destOrd="0" presId="urn:microsoft.com/office/officeart/2008/layout/LinedList"/>
    <dgm:cxn modelId="{A0A05757-29C6-4D64-830D-645E6F5EC651}" type="presParOf" srcId="{7FAE5A7F-0C56-4AAA-AAF2-27B998AC281D}" destId="{01A12982-BBB2-4BB0-BF44-94FD8803754B}" srcOrd="0" destOrd="0" presId="urn:microsoft.com/office/officeart/2008/layout/LinedList"/>
    <dgm:cxn modelId="{4DFC249C-8E31-46B7-A207-3C5E0DC90B3E}" type="presParOf" srcId="{7FAE5A7F-0C56-4AAA-AAF2-27B998AC281D}" destId="{4CE692BE-A7C1-45B2-9DBE-9F40286778FA}" srcOrd="1" destOrd="0" presId="urn:microsoft.com/office/officeart/2008/layout/LinedList"/>
    <dgm:cxn modelId="{B0F2DC3B-9DF6-454B-9ED8-5E1C94DC45FF}" type="presParOf" srcId="{004DC770-7D4E-4CEF-8C8D-E20BDB597D3E}" destId="{DCB6E52C-458C-4F1F-ADE1-6435FE0EE563}" srcOrd="2" destOrd="0" presId="urn:microsoft.com/office/officeart/2008/layout/LinedList"/>
    <dgm:cxn modelId="{6F385091-9225-43C8-A049-7C7411178B53}" type="presParOf" srcId="{004DC770-7D4E-4CEF-8C8D-E20BDB597D3E}" destId="{D7CD292C-0367-4D19-BBF4-BC7369C3377E}" srcOrd="3" destOrd="0" presId="urn:microsoft.com/office/officeart/2008/layout/LinedList"/>
    <dgm:cxn modelId="{A6E9D4F7-F964-410F-B2B8-C2439C21ADF8}" type="presParOf" srcId="{D7CD292C-0367-4D19-BBF4-BC7369C3377E}" destId="{B8CFB333-D180-4DF7-9028-2F54FCD309D9}" srcOrd="0" destOrd="0" presId="urn:microsoft.com/office/officeart/2008/layout/LinedList"/>
    <dgm:cxn modelId="{F293F064-84E8-43E1-8F01-7A47F6E4A40F}" type="presParOf" srcId="{D7CD292C-0367-4D19-BBF4-BC7369C3377E}" destId="{F721A084-DC50-4E77-9ACB-6C8AD3B91551}" srcOrd="1" destOrd="0" presId="urn:microsoft.com/office/officeart/2008/layout/LinedList"/>
    <dgm:cxn modelId="{A6677EB7-FDAF-4D56-ADB5-E7FEFCD49A43}" type="presParOf" srcId="{004DC770-7D4E-4CEF-8C8D-E20BDB597D3E}" destId="{D818EB29-4763-47CA-B27A-EC9C44B54727}" srcOrd="4" destOrd="0" presId="urn:microsoft.com/office/officeart/2008/layout/LinedList"/>
    <dgm:cxn modelId="{3A8F2520-F00E-4AB7-9B73-4C115BD474C1}" type="presParOf" srcId="{004DC770-7D4E-4CEF-8C8D-E20BDB597D3E}" destId="{6F792FCA-9611-4F35-B041-3B42A11077EE}" srcOrd="5" destOrd="0" presId="urn:microsoft.com/office/officeart/2008/layout/LinedList"/>
    <dgm:cxn modelId="{AF59AB80-31D9-489A-B826-721E3B940A18}" type="presParOf" srcId="{6F792FCA-9611-4F35-B041-3B42A11077EE}" destId="{00EB2EDC-99F9-41D3-B9E6-CFD1419B7090}" srcOrd="0" destOrd="0" presId="urn:microsoft.com/office/officeart/2008/layout/LinedList"/>
    <dgm:cxn modelId="{6645EF91-7452-437F-844E-1B8110F92273}" type="presParOf" srcId="{6F792FCA-9611-4F35-B041-3B42A11077EE}" destId="{B9A50C5A-3A9E-426F-B4CC-B69161D21C2F}" srcOrd="1" destOrd="0" presId="urn:microsoft.com/office/officeart/2008/layout/LinedList"/>
    <dgm:cxn modelId="{1CE1878E-BD72-41AD-86C9-EA8270EF3C10}" type="presParOf" srcId="{004DC770-7D4E-4CEF-8C8D-E20BDB597D3E}" destId="{C5AD37DF-CB1F-459D-B1DA-5E4284EFD173}" srcOrd="6" destOrd="0" presId="urn:microsoft.com/office/officeart/2008/layout/LinedList"/>
    <dgm:cxn modelId="{74AB79B5-C6AD-4C4C-80FE-BCFA1EDC2B46}" type="presParOf" srcId="{004DC770-7D4E-4CEF-8C8D-E20BDB597D3E}" destId="{A3CA923E-9FFE-48D6-B2A4-5E2D1502F812}" srcOrd="7" destOrd="0" presId="urn:microsoft.com/office/officeart/2008/layout/LinedList"/>
    <dgm:cxn modelId="{920C5395-2064-4503-ABBD-E03F6AFE5433}" type="presParOf" srcId="{A3CA923E-9FFE-48D6-B2A4-5E2D1502F812}" destId="{154D27E3-7487-4BD5-95BF-B307DE547464}" srcOrd="0" destOrd="0" presId="urn:microsoft.com/office/officeart/2008/layout/LinedList"/>
    <dgm:cxn modelId="{FDBF49DE-7B03-4812-A302-E9A621B25224}" type="presParOf" srcId="{A3CA923E-9FFE-48D6-B2A4-5E2D1502F812}" destId="{59B933A5-5A69-4A03-8C95-43AAFFAE31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DA8FC6-F76D-4A91-8D3A-20095D1CF08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E987F0-F7B9-42B7-8921-BCEA927A1E3D}">
      <dgm:prSet custT="1"/>
      <dgm:spPr/>
      <dgm:t>
        <a:bodyPr/>
        <a:lstStyle/>
        <a:p>
          <a:r>
            <a:rPr lang="en-US" sz="4800" dirty="0"/>
            <a:t>Contemporary Romance: 8% - 20%</a:t>
          </a:r>
        </a:p>
      </dgm:t>
    </dgm:pt>
    <dgm:pt modelId="{92837FA4-CCF4-485C-9D6E-F4DC244B6D60}" type="parTrans" cxnId="{964C1972-2AC9-45C2-B944-ED16FC975C27}">
      <dgm:prSet/>
      <dgm:spPr/>
      <dgm:t>
        <a:bodyPr/>
        <a:lstStyle/>
        <a:p>
          <a:endParaRPr lang="en-US"/>
        </a:p>
      </dgm:t>
    </dgm:pt>
    <dgm:pt modelId="{34BF144E-FA20-4F1F-85FD-10BA3B85A5B8}" type="sibTrans" cxnId="{964C1972-2AC9-45C2-B944-ED16FC975C27}">
      <dgm:prSet/>
      <dgm:spPr/>
      <dgm:t>
        <a:bodyPr/>
        <a:lstStyle/>
        <a:p>
          <a:endParaRPr lang="en-US"/>
        </a:p>
      </dgm:t>
    </dgm:pt>
    <dgm:pt modelId="{FDE071FB-F76A-409E-A679-56640BC0D53C}">
      <dgm:prSet custT="1"/>
      <dgm:spPr/>
      <dgm:t>
        <a:bodyPr/>
        <a:lstStyle/>
        <a:p>
          <a:r>
            <a:rPr lang="en-US" sz="4800" dirty="0"/>
            <a:t>Mystery and Thriller: 6% - 14%</a:t>
          </a:r>
        </a:p>
      </dgm:t>
    </dgm:pt>
    <dgm:pt modelId="{DA3F6CDA-8AE0-4450-AFCD-CC42C7A46600}" type="parTrans" cxnId="{516B69E3-84BE-48FF-86A4-09AE7BC140A8}">
      <dgm:prSet/>
      <dgm:spPr/>
      <dgm:t>
        <a:bodyPr/>
        <a:lstStyle/>
        <a:p>
          <a:endParaRPr lang="en-US"/>
        </a:p>
      </dgm:t>
    </dgm:pt>
    <dgm:pt modelId="{5B07B892-E584-4934-88A2-F915B2A07832}" type="sibTrans" cxnId="{516B69E3-84BE-48FF-86A4-09AE7BC140A8}">
      <dgm:prSet/>
      <dgm:spPr/>
      <dgm:t>
        <a:bodyPr/>
        <a:lstStyle/>
        <a:p>
          <a:endParaRPr lang="en-US"/>
        </a:p>
      </dgm:t>
    </dgm:pt>
    <dgm:pt modelId="{309402A0-FFA6-47CC-A79B-75502C5CE377}">
      <dgm:prSet custT="1"/>
      <dgm:spPr/>
      <dgm:t>
        <a:bodyPr/>
        <a:lstStyle/>
        <a:p>
          <a:r>
            <a:rPr lang="en-US" sz="4800" dirty="0"/>
            <a:t>Genre Romance: 6% - 14%</a:t>
          </a:r>
        </a:p>
      </dgm:t>
    </dgm:pt>
    <dgm:pt modelId="{9BD0EECC-80AB-4331-8BD1-820D7E9648C5}" type="parTrans" cxnId="{10D7D425-5E9F-4105-9C0B-8AD9430EE65B}">
      <dgm:prSet/>
      <dgm:spPr/>
      <dgm:t>
        <a:bodyPr/>
        <a:lstStyle/>
        <a:p>
          <a:endParaRPr lang="en-US"/>
        </a:p>
      </dgm:t>
    </dgm:pt>
    <dgm:pt modelId="{D2DB8BCA-253B-43DE-BA48-9413932D2B23}" type="sibTrans" cxnId="{10D7D425-5E9F-4105-9C0B-8AD9430EE65B}">
      <dgm:prSet/>
      <dgm:spPr/>
      <dgm:t>
        <a:bodyPr/>
        <a:lstStyle/>
        <a:p>
          <a:endParaRPr lang="en-US"/>
        </a:p>
      </dgm:t>
    </dgm:pt>
    <dgm:pt modelId="{558A7B7D-C76E-4526-8804-AAC91664D96A}">
      <dgm:prSet custT="1"/>
      <dgm:spPr/>
      <dgm:t>
        <a:bodyPr/>
        <a:lstStyle/>
        <a:p>
          <a:r>
            <a:rPr lang="en-US" sz="4800" dirty="0"/>
            <a:t>Genre Fiction: 4% - 8%</a:t>
          </a:r>
        </a:p>
      </dgm:t>
    </dgm:pt>
    <dgm:pt modelId="{F595F40C-0694-42C4-BB8F-01FBDB3F8554}" type="parTrans" cxnId="{E0D4B2B1-46C5-4A4C-928E-2407055B42CB}">
      <dgm:prSet/>
      <dgm:spPr/>
      <dgm:t>
        <a:bodyPr/>
        <a:lstStyle/>
        <a:p>
          <a:endParaRPr lang="en-US"/>
        </a:p>
      </dgm:t>
    </dgm:pt>
    <dgm:pt modelId="{82E1AFE7-CC0A-4249-8976-9EA4D6ACDF16}" type="sibTrans" cxnId="{E0D4B2B1-46C5-4A4C-928E-2407055B42CB}">
      <dgm:prSet/>
      <dgm:spPr/>
      <dgm:t>
        <a:bodyPr/>
        <a:lstStyle/>
        <a:p>
          <a:endParaRPr lang="en-US"/>
        </a:p>
      </dgm:t>
    </dgm:pt>
    <dgm:pt modelId="{A25718C9-D5B1-4227-B34D-533C6A5F057F}">
      <dgm:prSet custT="1"/>
      <dgm:spPr/>
      <dgm:t>
        <a:bodyPr/>
        <a:lstStyle/>
        <a:p>
          <a:r>
            <a:rPr lang="en-US" sz="4800" dirty="0"/>
            <a:t>Super Niche Fiction: 2% - 5%</a:t>
          </a:r>
        </a:p>
      </dgm:t>
    </dgm:pt>
    <dgm:pt modelId="{587B1B69-424F-4DC0-B3CA-32B7314BA476}" type="parTrans" cxnId="{D4148D1A-F831-41FF-A102-94B5EA7C97D8}">
      <dgm:prSet/>
      <dgm:spPr/>
      <dgm:t>
        <a:bodyPr/>
        <a:lstStyle/>
        <a:p>
          <a:endParaRPr lang="en-US"/>
        </a:p>
      </dgm:t>
    </dgm:pt>
    <dgm:pt modelId="{DDAF7A85-8BEF-4C12-9269-F0A636F3A28A}" type="sibTrans" cxnId="{D4148D1A-F831-41FF-A102-94B5EA7C97D8}">
      <dgm:prSet/>
      <dgm:spPr/>
      <dgm:t>
        <a:bodyPr/>
        <a:lstStyle/>
        <a:p>
          <a:endParaRPr lang="en-US"/>
        </a:p>
      </dgm:t>
    </dgm:pt>
    <dgm:pt modelId="{76CBFBD5-FFD2-40FC-B213-368F08545F3D}" type="pres">
      <dgm:prSet presAssocID="{5CDA8FC6-F76D-4A91-8D3A-20095D1CF080}" presName="vert0" presStyleCnt="0">
        <dgm:presLayoutVars>
          <dgm:dir/>
          <dgm:animOne val="branch"/>
          <dgm:animLvl val="lvl"/>
        </dgm:presLayoutVars>
      </dgm:prSet>
      <dgm:spPr/>
    </dgm:pt>
    <dgm:pt modelId="{E1844A1E-C409-46DA-A9A0-AE470F6874B2}" type="pres">
      <dgm:prSet presAssocID="{C3E987F0-F7B9-42B7-8921-BCEA927A1E3D}" presName="thickLine" presStyleLbl="alignNode1" presStyleIdx="0" presStyleCnt="5"/>
      <dgm:spPr/>
    </dgm:pt>
    <dgm:pt modelId="{8165CA9D-A370-45A4-9D90-E3EAB60ACF0F}" type="pres">
      <dgm:prSet presAssocID="{C3E987F0-F7B9-42B7-8921-BCEA927A1E3D}" presName="horz1" presStyleCnt="0"/>
      <dgm:spPr/>
    </dgm:pt>
    <dgm:pt modelId="{49033D66-876F-4FE7-8E5C-6DC631144880}" type="pres">
      <dgm:prSet presAssocID="{C3E987F0-F7B9-42B7-8921-BCEA927A1E3D}" presName="tx1" presStyleLbl="revTx" presStyleIdx="0" presStyleCnt="5"/>
      <dgm:spPr/>
    </dgm:pt>
    <dgm:pt modelId="{5B693FB2-2685-4C6E-95CA-CA6ED71947A7}" type="pres">
      <dgm:prSet presAssocID="{C3E987F0-F7B9-42B7-8921-BCEA927A1E3D}" presName="vert1" presStyleCnt="0"/>
      <dgm:spPr/>
    </dgm:pt>
    <dgm:pt modelId="{6E1C1D04-4D7F-4467-AD76-D84FCE779AFD}" type="pres">
      <dgm:prSet presAssocID="{FDE071FB-F76A-409E-A679-56640BC0D53C}" presName="thickLine" presStyleLbl="alignNode1" presStyleIdx="1" presStyleCnt="5"/>
      <dgm:spPr/>
    </dgm:pt>
    <dgm:pt modelId="{DFBB5CC5-4636-4263-B95D-C7654FDF8BB1}" type="pres">
      <dgm:prSet presAssocID="{FDE071FB-F76A-409E-A679-56640BC0D53C}" presName="horz1" presStyleCnt="0"/>
      <dgm:spPr/>
    </dgm:pt>
    <dgm:pt modelId="{AC2E1717-5E1C-4813-B21E-0EEF97DC9834}" type="pres">
      <dgm:prSet presAssocID="{FDE071FB-F76A-409E-A679-56640BC0D53C}" presName="tx1" presStyleLbl="revTx" presStyleIdx="1" presStyleCnt="5"/>
      <dgm:spPr/>
    </dgm:pt>
    <dgm:pt modelId="{943A3517-B219-4BED-B93B-54AADDF5B5C5}" type="pres">
      <dgm:prSet presAssocID="{FDE071FB-F76A-409E-A679-56640BC0D53C}" presName="vert1" presStyleCnt="0"/>
      <dgm:spPr/>
    </dgm:pt>
    <dgm:pt modelId="{A7898900-C272-4E23-8A4F-FDA3553AF889}" type="pres">
      <dgm:prSet presAssocID="{309402A0-FFA6-47CC-A79B-75502C5CE377}" presName="thickLine" presStyleLbl="alignNode1" presStyleIdx="2" presStyleCnt="5"/>
      <dgm:spPr/>
    </dgm:pt>
    <dgm:pt modelId="{98245C16-480A-4DDA-B27F-5A1BFC393D0A}" type="pres">
      <dgm:prSet presAssocID="{309402A0-FFA6-47CC-A79B-75502C5CE377}" presName="horz1" presStyleCnt="0"/>
      <dgm:spPr/>
    </dgm:pt>
    <dgm:pt modelId="{86E639E3-2F4D-42BB-8208-EDE82BAF5CBC}" type="pres">
      <dgm:prSet presAssocID="{309402A0-FFA6-47CC-A79B-75502C5CE377}" presName="tx1" presStyleLbl="revTx" presStyleIdx="2" presStyleCnt="5"/>
      <dgm:spPr/>
    </dgm:pt>
    <dgm:pt modelId="{6AD95FC7-E141-49B7-872A-097957EF8213}" type="pres">
      <dgm:prSet presAssocID="{309402A0-FFA6-47CC-A79B-75502C5CE377}" presName="vert1" presStyleCnt="0"/>
      <dgm:spPr/>
    </dgm:pt>
    <dgm:pt modelId="{6D372347-94C1-4B2C-BB7A-DEE4DEC6FDD1}" type="pres">
      <dgm:prSet presAssocID="{558A7B7D-C76E-4526-8804-AAC91664D96A}" presName="thickLine" presStyleLbl="alignNode1" presStyleIdx="3" presStyleCnt="5"/>
      <dgm:spPr/>
    </dgm:pt>
    <dgm:pt modelId="{00FE8099-8D15-471C-9BC9-CAF95A260D3A}" type="pres">
      <dgm:prSet presAssocID="{558A7B7D-C76E-4526-8804-AAC91664D96A}" presName="horz1" presStyleCnt="0"/>
      <dgm:spPr/>
    </dgm:pt>
    <dgm:pt modelId="{2D2DCB33-C592-48DD-8E9E-7D43EDCB8DE7}" type="pres">
      <dgm:prSet presAssocID="{558A7B7D-C76E-4526-8804-AAC91664D96A}" presName="tx1" presStyleLbl="revTx" presStyleIdx="3" presStyleCnt="5"/>
      <dgm:spPr/>
    </dgm:pt>
    <dgm:pt modelId="{D99AAAB0-C22D-43BA-914F-7EE6F2B59327}" type="pres">
      <dgm:prSet presAssocID="{558A7B7D-C76E-4526-8804-AAC91664D96A}" presName="vert1" presStyleCnt="0"/>
      <dgm:spPr/>
    </dgm:pt>
    <dgm:pt modelId="{FB29E1EF-D5C2-4B16-8C82-604F3D1D2D9C}" type="pres">
      <dgm:prSet presAssocID="{A25718C9-D5B1-4227-B34D-533C6A5F057F}" presName="thickLine" presStyleLbl="alignNode1" presStyleIdx="4" presStyleCnt="5"/>
      <dgm:spPr/>
    </dgm:pt>
    <dgm:pt modelId="{427DD088-39B6-47C2-BA57-A9A8C80EBBF2}" type="pres">
      <dgm:prSet presAssocID="{A25718C9-D5B1-4227-B34D-533C6A5F057F}" presName="horz1" presStyleCnt="0"/>
      <dgm:spPr/>
    </dgm:pt>
    <dgm:pt modelId="{5CDCF6D3-C1A0-4D6A-AEC3-981C7CEBCD15}" type="pres">
      <dgm:prSet presAssocID="{A25718C9-D5B1-4227-B34D-533C6A5F057F}" presName="tx1" presStyleLbl="revTx" presStyleIdx="4" presStyleCnt="5"/>
      <dgm:spPr/>
    </dgm:pt>
    <dgm:pt modelId="{7D37045F-92F7-49B8-A2DB-AA5985CCA5CA}" type="pres">
      <dgm:prSet presAssocID="{A25718C9-D5B1-4227-B34D-533C6A5F057F}" presName="vert1" presStyleCnt="0"/>
      <dgm:spPr/>
    </dgm:pt>
  </dgm:ptLst>
  <dgm:cxnLst>
    <dgm:cxn modelId="{D4148D1A-F831-41FF-A102-94B5EA7C97D8}" srcId="{5CDA8FC6-F76D-4A91-8D3A-20095D1CF080}" destId="{A25718C9-D5B1-4227-B34D-533C6A5F057F}" srcOrd="4" destOrd="0" parTransId="{587B1B69-424F-4DC0-B3CA-32B7314BA476}" sibTransId="{DDAF7A85-8BEF-4C12-9269-F0A636F3A28A}"/>
    <dgm:cxn modelId="{10D7D425-5E9F-4105-9C0B-8AD9430EE65B}" srcId="{5CDA8FC6-F76D-4A91-8D3A-20095D1CF080}" destId="{309402A0-FFA6-47CC-A79B-75502C5CE377}" srcOrd="2" destOrd="0" parTransId="{9BD0EECC-80AB-4331-8BD1-820D7E9648C5}" sibTransId="{D2DB8BCA-253B-43DE-BA48-9413932D2B23}"/>
    <dgm:cxn modelId="{FFF7AD65-8A17-45D2-B597-939E1BC65579}" type="presOf" srcId="{558A7B7D-C76E-4526-8804-AAC91664D96A}" destId="{2D2DCB33-C592-48DD-8E9E-7D43EDCB8DE7}" srcOrd="0" destOrd="0" presId="urn:microsoft.com/office/officeart/2008/layout/LinedList"/>
    <dgm:cxn modelId="{964C1972-2AC9-45C2-B944-ED16FC975C27}" srcId="{5CDA8FC6-F76D-4A91-8D3A-20095D1CF080}" destId="{C3E987F0-F7B9-42B7-8921-BCEA927A1E3D}" srcOrd="0" destOrd="0" parTransId="{92837FA4-CCF4-485C-9D6E-F4DC244B6D60}" sibTransId="{34BF144E-FA20-4F1F-85FD-10BA3B85A5B8}"/>
    <dgm:cxn modelId="{8CA49C79-C441-4603-8982-10F116A8CAA2}" type="presOf" srcId="{309402A0-FFA6-47CC-A79B-75502C5CE377}" destId="{86E639E3-2F4D-42BB-8208-EDE82BAF5CBC}" srcOrd="0" destOrd="0" presId="urn:microsoft.com/office/officeart/2008/layout/LinedList"/>
    <dgm:cxn modelId="{3423FD9E-3877-40EB-AE69-74E5082B2F51}" type="presOf" srcId="{C3E987F0-F7B9-42B7-8921-BCEA927A1E3D}" destId="{49033D66-876F-4FE7-8E5C-6DC631144880}" srcOrd="0" destOrd="0" presId="urn:microsoft.com/office/officeart/2008/layout/LinedList"/>
    <dgm:cxn modelId="{E0D4B2B1-46C5-4A4C-928E-2407055B42CB}" srcId="{5CDA8FC6-F76D-4A91-8D3A-20095D1CF080}" destId="{558A7B7D-C76E-4526-8804-AAC91664D96A}" srcOrd="3" destOrd="0" parTransId="{F595F40C-0694-42C4-BB8F-01FBDB3F8554}" sibTransId="{82E1AFE7-CC0A-4249-8976-9EA4D6ACDF16}"/>
    <dgm:cxn modelId="{31BBD4BA-9959-4EEB-97B4-1C40AEEE5B67}" type="presOf" srcId="{FDE071FB-F76A-409E-A679-56640BC0D53C}" destId="{AC2E1717-5E1C-4813-B21E-0EEF97DC9834}" srcOrd="0" destOrd="0" presId="urn:microsoft.com/office/officeart/2008/layout/LinedList"/>
    <dgm:cxn modelId="{0FACF7BA-649A-4E63-AE96-B67F9CC7E9B9}" type="presOf" srcId="{5CDA8FC6-F76D-4A91-8D3A-20095D1CF080}" destId="{76CBFBD5-FFD2-40FC-B213-368F08545F3D}" srcOrd="0" destOrd="0" presId="urn:microsoft.com/office/officeart/2008/layout/LinedList"/>
    <dgm:cxn modelId="{1BB108DF-655C-4587-9B05-E4517F4C423C}" type="presOf" srcId="{A25718C9-D5B1-4227-B34D-533C6A5F057F}" destId="{5CDCF6D3-C1A0-4D6A-AEC3-981C7CEBCD15}" srcOrd="0" destOrd="0" presId="urn:microsoft.com/office/officeart/2008/layout/LinedList"/>
    <dgm:cxn modelId="{516B69E3-84BE-48FF-86A4-09AE7BC140A8}" srcId="{5CDA8FC6-F76D-4A91-8D3A-20095D1CF080}" destId="{FDE071FB-F76A-409E-A679-56640BC0D53C}" srcOrd="1" destOrd="0" parTransId="{DA3F6CDA-8AE0-4450-AFCD-CC42C7A46600}" sibTransId="{5B07B892-E584-4934-88A2-F915B2A07832}"/>
    <dgm:cxn modelId="{138DED5B-4157-4A39-A823-74EE2485BE4A}" type="presParOf" srcId="{76CBFBD5-FFD2-40FC-B213-368F08545F3D}" destId="{E1844A1E-C409-46DA-A9A0-AE470F6874B2}" srcOrd="0" destOrd="0" presId="urn:microsoft.com/office/officeart/2008/layout/LinedList"/>
    <dgm:cxn modelId="{376A2AC1-2D38-4A58-B203-07635B3DEEA5}" type="presParOf" srcId="{76CBFBD5-FFD2-40FC-B213-368F08545F3D}" destId="{8165CA9D-A370-45A4-9D90-E3EAB60ACF0F}" srcOrd="1" destOrd="0" presId="urn:microsoft.com/office/officeart/2008/layout/LinedList"/>
    <dgm:cxn modelId="{39C1F333-E3C8-43BA-8A89-2CEEDCBD59E3}" type="presParOf" srcId="{8165CA9D-A370-45A4-9D90-E3EAB60ACF0F}" destId="{49033D66-876F-4FE7-8E5C-6DC631144880}" srcOrd="0" destOrd="0" presId="urn:microsoft.com/office/officeart/2008/layout/LinedList"/>
    <dgm:cxn modelId="{20266C22-C5E4-461F-98D9-29C78CA2A59B}" type="presParOf" srcId="{8165CA9D-A370-45A4-9D90-E3EAB60ACF0F}" destId="{5B693FB2-2685-4C6E-95CA-CA6ED71947A7}" srcOrd="1" destOrd="0" presId="urn:microsoft.com/office/officeart/2008/layout/LinedList"/>
    <dgm:cxn modelId="{BCE722B3-C4FA-4079-9113-63275D651281}" type="presParOf" srcId="{76CBFBD5-FFD2-40FC-B213-368F08545F3D}" destId="{6E1C1D04-4D7F-4467-AD76-D84FCE779AFD}" srcOrd="2" destOrd="0" presId="urn:microsoft.com/office/officeart/2008/layout/LinedList"/>
    <dgm:cxn modelId="{07144716-780B-4AF9-BD24-EF8BAD88F446}" type="presParOf" srcId="{76CBFBD5-FFD2-40FC-B213-368F08545F3D}" destId="{DFBB5CC5-4636-4263-B95D-C7654FDF8BB1}" srcOrd="3" destOrd="0" presId="urn:microsoft.com/office/officeart/2008/layout/LinedList"/>
    <dgm:cxn modelId="{CE48F641-DD0B-4CCF-8A30-8DD944D7AAD5}" type="presParOf" srcId="{DFBB5CC5-4636-4263-B95D-C7654FDF8BB1}" destId="{AC2E1717-5E1C-4813-B21E-0EEF97DC9834}" srcOrd="0" destOrd="0" presId="urn:microsoft.com/office/officeart/2008/layout/LinedList"/>
    <dgm:cxn modelId="{A75E8985-B18B-4441-B410-DD3144A0E7B9}" type="presParOf" srcId="{DFBB5CC5-4636-4263-B95D-C7654FDF8BB1}" destId="{943A3517-B219-4BED-B93B-54AADDF5B5C5}" srcOrd="1" destOrd="0" presId="urn:microsoft.com/office/officeart/2008/layout/LinedList"/>
    <dgm:cxn modelId="{83A2BE35-89C6-4921-B9C6-0B8DB7A1BDBE}" type="presParOf" srcId="{76CBFBD5-FFD2-40FC-B213-368F08545F3D}" destId="{A7898900-C272-4E23-8A4F-FDA3553AF889}" srcOrd="4" destOrd="0" presId="urn:microsoft.com/office/officeart/2008/layout/LinedList"/>
    <dgm:cxn modelId="{86EFA416-13D3-436D-9648-A512F43A58EF}" type="presParOf" srcId="{76CBFBD5-FFD2-40FC-B213-368F08545F3D}" destId="{98245C16-480A-4DDA-B27F-5A1BFC393D0A}" srcOrd="5" destOrd="0" presId="urn:microsoft.com/office/officeart/2008/layout/LinedList"/>
    <dgm:cxn modelId="{074E2A2E-F7C6-4F97-A5A6-D71B2D28F162}" type="presParOf" srcId="{98245C16-480A-4DDA-B27F-5A1BFC393D0A}" destId="{86E639E3-2F4D-42BB-8208-EDE82BAF5CBC}" srcOrd="0" destOrd="0" presId="urn:microsoft.com/office/officeart/2008/layout/LinedList"/>
    <dgm:cxn modelId="{B47E635E-4DA8-45D5-AC01-A6D3BAEBBB51}" type="presParOf" srcId="{98245C16-480A-4DDA-B27F-5A1BFC393D0A}" destId="{6AD95FC7-E141-49B7-872A-097957EF8213}" srcOrd="1" destOrd="0" presId="urn:microsoft.com/office/officeart/2008/layout/LinedList"/>
    <dgm:cxn modelId="{1385E314-00A5-4B17-9F49-2CB5C1FF0DE3}" type="presParOf" srcId="{76CBFBD5-FFD2-40FC-B213-368F08545F3D}" destId="{6D372347-94C1-4B2C-BB7A-DEE4DEC6FDD1}" srcOrd="6" destOrd="0" presId="urn:microsoft.com/office/officeart/2008/layout/LinedList"/>
    <dgm:cxn modelId="{9E95C405-A290-4AB7-9D5F-E3B4FDE4CCC5}" type="presParOf" srcId="{76CBFBD5-FFD2-40FC-B213-368F08545F3D}" destId="{00FE8099-8D15-471C-9BC9-CAF95A260D3A}" srcOrd="7" destOrd="0" presId="urn:microsoft.com/office/officeart/2008/layout/LinedList"/>
    <dgm:cxn modelId="{F1469419-CFA4-49FF-9035-D21FE064ECE2}" type="presParOf" srcId="{00FE8099-8D15-471C-9BC9-CAF95A260D3A}" destId="{2D2DCB33-C592-48DD-8E9E-7D43EDCB8DE7}" srcOrd="0" destOrd="0" presId="urn:microsoft.com/office/officeart/2008/layout/LinedList"/>
    <dgm:cxn modelId="{48A8EEC9-0854-4736-9073-4581D7CEC934}" type="presParOf" srcId="{00FE8099-8D15-471C-9BC9-CAF95A260D3A}" destId="{D99AAAB0-C22D-43BA-914F-7EE6F2B59327}" srcOrd="1" destOrd="0" presId="urn:microsoft.com/office/officeart/2008/layout/LinedList"/>
    <dgm:cxn modelId="{02FC32A0-67A4-46D3-84F8-4831C555D1A0}" type="presParOf" srcId="{76CBFBD5-FFD2-40FC-B213-368F08545F3D}" destId="{FB29E1EF-D5C2-4B16-8C82-604F3D1D2D9C}" srcOrd="8" destOrd="0" presId="urn:microsoft.com/office/officeart/2008/layout/LinedList"/>
    <dgm:cxn modelId="{5A13F855-7FE0-4725-9310-EF7A61190A12}" type="presParOf" srcId="{76CBFBD5-FFD2-40FC-B213-368F08545F3D}" destId="{427DD088-39B6-47C2-BA57-A9A8C80EBBF2}" srcOrd="9" destOrd="0" presId="urn:microsoft.com/office/officeart/2008/layout/LinedList"/>
    <dgm:cxn modelId="{30E56F6C-121F-4860-9B1F-72916E67AF6A}" type="presParOf" srcId="{427DD088-39B6-47C2-BA57-A9A8C80EBBF2}" destId="{5CDCF6D3-C1A0-4D6A-AEC3-981C7CEBCD15}" srcOrd="0" destOrd="0" presId="urn:microsoft.com/office/officeart/2008/layout/LinedList"/>
    <dgm:cxn modelId="{4809DAD1-1CF8-4E02-B724-16BE1D061732}" type="presParOf" srcId="{427DD088-39B6-47C2-BA57-A9A8C80EBBF2}" destId="{7D37045F-92F7-49B8-A2DB-AA5985CCA5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199B75-DA6B-4309-93A3-ADC6BC87502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197E13-E6F6-4147-817B-E82675582C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essence, the Ad is not resonating with the audience. </a:t>
          </a:r>
        </a:p>
      </dgm:t>
    </dgm:pt>
    <dgm:pt modelId="{71FE89B4-84F8-4691-BC8C-F29820E3635B}" type="parTrans" cxnId="{95918768-8881-4889-861E-BCE5F0A0BFC8}">
      <dgm:prSet/>
      <dgm:spPr/>
      <dgm:t>
        <a:bodyPr/>
        <a:lstStyle/>
        <a:p>
          <a:endParaRPr lang="en-US"/>
        </a:p>
      </dgm:t>
    </dgm:pt>
    <dgm:pt modelId="{FCADEE08-A1E6-40B4-99CB-BEB80C165F2D}" type="sibTrans" cxnId="{95918768-8881-4889-861E-BCE5F0A0BF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53B775C-E73E-468C-B348-322F64BDA0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Examine the audience first. If it looks spot on, take a look at the ad where…</a:t>
          </a:r>
        </a:p>
      </dgm:t>
    </dgm:pt>
    <dgm:pt modelId="{46EAFBF8-4B58-4513-9166-9BF5F0450BF0}" type="parTrans" cxnId="{E268B193-9549-4E03-894B-AEF1946E12CE}">
      <dgm:prSet/>
      <dgm:spPr/>
      <dgm:t>
        <a:bodyPr/>
        <a:lstStyle/>
        <a:p>
          <a:endParaRPr lang="en-US"/>
        </a:p>
      </dgm:t>
    </dgm:pt>
    <dgm:pt modelId="{0B558629-01C7-4E83-BAA6-9785710EC06F}" type="sibTrans" cxnId="{E268B193-9549-4E03-894B-AEF1946E12CE}">
      <dgm:prSet/>
      <dgm:spPr/>
      <dgm:t>
        <a:bodyPr/>
        <a:lstStyle/>
        <a:p>
          <a:endParaRPr lang="en-US"/>
        </a:p>
      </dgm:t>
    </dgm:pt>
    <dgm:pt modelId="{A485B47C-8E77-4E21-86FE-8E5FC81B0522}" type="pres">
      <dgm:prSet presAssocID="{2A199B75-DA6B-4309-93A3-ADC6BC875027}" presName="root" presStyleCnt="0">
        <dgm:presLayoutVars>
          <dgm:dir/>
          <dgm:resizeHandles val="exact"/>
        </dgm:presLayoutVars>
      </dgm:prSet>
      <dgm:spPr/>
    </dgm:pt>
    <dgm:pt modelId="{A04F216A-CF6A-4C05-8C2B-5A3B823C0206}" type="pres">
      <dgm:prSet presAssocID="{2A199B75-DA6B-4309-93A3-ADC6BC875027}" presName="container" presStyleCnt="0">
        <dgm:presLayoutVars>
          <dgm:dir/>
          <dgm:resizeHandles val="exact"/>
        </dgm:presLayoutVars>
      </dgm:prSet>
      <dgm:spPr/>
    </dgm:pt>
    <dgm:pt modelId="{6ECEC3F6-EC9D-412A-B1A1-FE57DAF54C90}" type="pres">
      <dgm:prSet presAssocID="{4D197E13-E6F6-4147-817B-E82675582CC3}" presName="compNode" presStyleCnt="0"/>
      <dgm:spPr/>
    </dgm:pt>
    <dgm:pt modelId="{D0DAAAB0-B2D1-46BC-92FB-B0229F451B29}" type="pres">
      <dgm:prSet presAssocID="{4D197E13-E6F6-4147-817B-E82675582CC3}" presName="iconBgRect" presStyleLbl="bgShp" presStyleIdx="0" presStyleCnt="2"/>
      <dgm:spPr/>
    </dgm:pt>
    <dgm:pt modelId="{AE9EB838-76C6-491C-B4F5-0FFCE222E2B9}" type="pres">
      <dgm:prSet presAssocID="{4D197E13-E6F6-4147-817B-E82675582CC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plosion"/>
        </a:ext>
      </dgm:extLst>
    </dgm:pt>
    <dgm:pt modelId="{B89E3633-5D0B-43E9-90BB-459B8CB64A69}" type="pres">
      <dgm:prSet presAssocID="{4D197E13-E6F6-4147-817B-E82675582CC3}" presName="spaceRect" presStyleCnt="0"/>
      <dgm:spPr/>
    </dgm:pt>
    <dgm:pt modelId="{4E93310C-D7C0-4063-B9B3-1B33423441F7}" type="pres">
      <dgm:prSet presAssocID="{4D197E13-E6F6-4147-817B-E82675582CC3}" presName="textRect" presStyleLbl="revTx" presStyleIdx="0" presStyleCnt="2">
        <dgm:presLayoutVars>
          <dgm:chMax val="1"/>
          <dgm:chPref val="1"/>
        </dgm:presLayoutVars>
      </dgm:prSet>
      <dgm:spPr/>
    </dgm:pt>
    <dgm:pt modelId="{2B2AC5E8-3BAD-4374-AB24-DB47F936D8B5}" type="pres">
      <dgm:prSet presAssocID="{FCADEE08-A1E6-40B4-99CB-BEB80C165F2D}" presName="sibTrans" presStyleLbl="sibTrans2D1" presStyleIdx="0" presStyleCnt="0"/>
      <dgm:spPr/>
    </dgm:pt>
    <dgm:pt modelId="{C9581F85-0D6C-4A9B-99C8-83EFD9D8CC54}" type="pres">
      <dgm:prSet presAssocID="{553B775C-E73E-468C-B348-322F64BDA03E}" presName="compNode" presStyleCnt="0"/>
      <dgm:spPr/>
    </dgm:pt>
    <dgm:pt modelId="{259E64BC-5D4B-4F31-81BE-88C13FEDD55B}" type="pres">
      <dgm:prSet presAssocID="{553B775C-E73E-468C-B348-322F64BDA03E}" presName="iconBgRect" presStyleLbl="bgShp" presStyleIdx="1" presStyleCnt="2"/>
      <dgm:spPr/>
    </dgm:pt>
    <dgm:pt modelId="{B566BFE2-9A1C-4F2C-92F7-3DCD2F574FAA}" type="pres">
      <dgm:prSet presAssocID="{553B775C-E73E-468C-B348-322F64BDA03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C09D4AC8-86D7-4F18-9000-0CD38AE78F9F}" type="pres">
      <dgm:prSet presAssocID="{553B775C-E73E-468C-B348-322F64BDA03E}" presName="spaceRect" presStyleCnt="0"/>
      <dgm:spPr/>
    </dgm:pt>
    <dgm:pt modelId="{6C2E1F75-BA49-46E7-86CD-2BF3BAA2101A}" type="pres">
      <dgm:prSet presAssocID="{553B775C-E73E-468C-B348-322F64BDA03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B9D5123-F270-4868-9E9C-CB42C8FB5EE4}" type="presOf" srcId="{FCADEE08-A1E6-40B4-99CB-BEB80C165F2D}" destId="{2B2AC5E8-3BAD-4374-AB24-DB47F936D8B5}" srcOrd="0" destOrd="0" presId="urn:microsoft.com/office/officeart/2018/2/layout/IconCircleList"/>
    <dgm:cxn modelId="{95918768-8881-4889-861E-BCE5F0A0BFC8}" srcId="{2A199B75-DA6B-4309-93A3-ADC6BC875027}" destId="{4D197E13-E6F6-4147-817B-E82675582CC3}" srcOrd="0" destOrd="0" parTransId="{71FE89B4-84F8-4691-BC8C-F29820E3635B}" sibTransId="{FCADEE08-A1E6-40B4-99CB-BEB80C165F2D}"/>
    <dgm:cxn modelId="{E268B193-9549-4E03-894B-AEF1946E12CE}" srcId="{2A199B75-DA6B-4309-93A3-ADC6BC875027}" destId="{553B775C-E73E-468C-B348-322F64BDA03E}" srcOrd="1" destOrd="0" parTransId="{46EAFBF8-4B58-4513-9166-9BF5F0450BF0}" sibTransId="{0B558629-01C7-4E83-BAA6-9785710EC06F}"/>
    <dgm:cxn modelId="{A1D946C1-292A-425D-964B-9DF2D054F56A}" type="presOf" srcId="{4D197E13-E6F6-4147-817B-E82675582CC3}" destId="{4E93310C-D7C0-4063-B9B3-1B33423441F7}" srcOrd="0" destOrd="0" presId="urn:microsoft.com/office/officeart/2018/2/layout/IconCircleList"/>
    <dgm:cxn modelId="{1C5577D6-2248-49EC-9695-D19CA30FEBFB}" type="presOf" srcId="{553B775C-E73E-468C-B348-322F64BDA03E}" destId="{6C2E1F75-BA49-46E7-86CD-2BF3BAA2101A}" srcOrd="0" destOrd="0" presId="urn:microsoft.com/office/officeart/2018/2/layout/IconCircleList"/>
    <dgm:cxn modelId="{D4EFC8E0-C13E-40E7-8CCF-1516735B1360}" type="presOf" srcId="{2A199B75-DA6B-4309-93A3-ADC6BC875027}" destId="{A485B47C-8E77-4E21-86FE-8E5FC81B0522}" srcOrd="0" destOrd="0" presId="urn:microsoft.com/office/officeart/2018/2/layout/IconCircleList"/>
    <dgm:cxn modelId="{09D6273C-C131-4261-8505-6717A8FB876F}" type="presParOf" srcId="{A485B47C-8E77-4E21-86FE-8E5FC81B0522}" destId="{A04F216A-CF6A-4C05-8C2B-5A3B823C0206}" srcOrd="0" destOrd="0" presId="urn:microsoft.com/office/officeart/2018/2/layout/IconCircleList"/>
    <dgm:cxn modelId="{54BE40D2-175B-4D4A-B8B3-9D11D95B041E}" type="presParOf" srcId="{A04F216A-CF6A-4C05-8C2B-5A3B823C0206}" destId="{6ECEC3F6-EC9D-412A-B1A1-FE57DAF54C90}" srcOrd="0" destOrd="0" presId="urn:microsoft.com/office/officeart/2018/2/layout/IconCircleList"/>
    <dgm:cxn modelId="{6F00835C-6A53-4EDB-AD6E-35C31F4DDEFC}" type="presParOf" srcId="{6ECEC3F6-EC9D-412A-B1A1-FE57DAF54C90}" destId="{D0DAAAB0-B2D1-46BC-92FB-B0229F451B29}" srcOrd="0" destOrd="0" presId="urn:microsoft.com/office/officeart/2018/2/layout/IconCircleList"/>
    <dgm:cxn modelId="{33F9C7F9-5F10-4B7C-AA98-F6B9399BC5F2}" type="presParOf" srcId="{6ECEC3F6-EC9D-412A-B1A1-FE57DAF54C90}" destId="{AE9EB838-76C6-491C-B4F5-0FFCE222E2B9}" srcOrd="1" destOrd="0" presId="urn:microsoft.com/office/officeart/2018/2/layout/IconCircleList"/>
    <dgm:cxn modelId="{EAB96E2E-8C54-4EE4-8503-59EEF164BD27}" type="presParOf" srcId="{6ECEC3F6-EC9D-412A-B1A1-FE57DAF54C90}" destId="{B89E3633-5D0B-43E9-90BB-459B8CB64A69}" srcOrd="2" destOrd="0" presId="urn:microsoft.com/office/officeart/2018/2/layout/IconCircleList"/>
    <dgm:cxn modelId="{4CF2A245-2CDC-4143-9CD1-4E11AB04F8D4}" type="presParOf" srcId="{6ECEC3F6-EC9D-412A-B1A1-FE57DAF54C90}" destId="{4E93310C-D7C0-4063-B9B3-1B33423441F7}" srcOrd="3" destOrd="0" presId="urn:microsoft.com/office/officeart/2018/2/layout/IconCircleList"/>
    <dgm:cxn modelId="{D2488501-15D6-4B0D-AEA9-7C6FCAD867E2}" type="presParOf" srcId="{A04F216A-CF6A-4C05-8C2B-5A3B823C0206}" destId="{2B2AC5E8-3BAD-4374-AB24-DB47F936D8B5}" srcOrd="1" destOrd="0" presId="urn:microsoft.com/office/officeart/2018/2/layout/IconCircleList"/>
    <dgm:cxn modelId="{40969A62-0C9E-4C68-A0E7-6A47A80B6AB0}" type="presParOf" srcId="{A04F216A-CF6A-4C05-8C2B-5A3B823C0206}" destId="{C9581F85-0D6C-4A9B-99C8-83EFD9D8CC54}" srcOrd="2" destOrd="0" presId="urn:microsoft.com/office/officeart/2018/2/layout/IconCircleList"/>
    <dgm:cxn modelId="{6BE117D9-8056-4603-89D9-E9A7F10F4538}" type="presParOf" srcId="{C9581F85-0D6C-4A9B-99C8-83EFD9D8CC54}" destId="{259E64BC-5D4B-4F31-81BE-88C13FEDD55B}" srcOrd="0" destOrd="0" presId="urn:microsoft.com/office/officeart/2018/2/layout/IconCircleList"/>
    <dgm:cxn modelId="{16F8353D-A4D9-4CDD-9649-201115DBAE64}" type="presParOf" srcId="{C9581F85-0D6C-4A9B-99C8-83EFD9D8CC54}" destId="{B566BFE2-9A1C-4F2C-92F7-3DCD2F574FAA}" srcOrd="1" destOrd="0" presId="urn:microsoft.com/office/officeart/2018/2/layout/IconCircleList"/>
    <dgm:cxn modelId="{DDB86353-B9D9-4977-9DAA-6290C43D76CD}" type="presParOf" srcId="{C9581F85-0D6C-4A9B-99C8-83EFD9D8CC54}" destId="{C09D4AC8-86D7-4F18-9000-0CD38AE78F9F}" srcOrd="2" destOrd="0" presId="urn:microsoft.com/office/officeart/2018/2/layout/IconCircleList"/>
    <dgm:cxn modelId="{9BBA0BE4-1DF0-4C95-96F2-1E353EA0485E}" type="presParOf" srcId="{C9581F85-0D6C-4A9B-99C8-83EFD9D8CC54}" destId="{6C2E1F75-BA49-46E7-86CD-2BF3BAA2101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92A65-1505-4508-BE4E-9AE626466422}">
      <dsp:nvSpPr>
        <dsp:cNvPr id="0" name=""/>
        <dsp:cNvSpPr/>
      </dsp:nvSpPr>
      <dsp:spPr>
        <a:xfrm>
          <a:off x="1690" y="0"/>
          <a:ext cx="6845501" cy="70601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6183" tIns="0" rIns="67618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Work out Sell-Through Value</a:t>
          </a:r>
        </a:p>
      </dsp:txBody>
      <dsp:txXfrm>
        <a:off x="1690" y="2824049"/>
        <a:ext cx="6845501" cy="4236074"/>
      </dsp:txXfrm>
    </dsp:sp>
    <dsp:sp modelId="{D6AE3468-6921-4431-B20C-1D75ACAE603C}">
      <dsp:nvSpPr>
        <dsp:cNvPr id="0" name=""/>
        <dsp:cNvSpPr/>
      </dsp:nvSpPr>
      <dsp:spPr>
        <a:xfrm>
          <a:off x="1690" y="0"/>
          <a:ext cx="6845501" cy="282404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6183" tIns="165100" rIns="67618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1690" y="0"/>
        <a:ext cx="6845501" cy="2824049"/>
      </dsp:txXfrm>
    </dsp:sp>
    <dsp:sp modelId="{CA5A75A3-B2EA-4709-AA4E-EA9AA892BD11}">
      <dsp:nvSpPr>
        <dsp:cNvPr id="0" name=""/>
        <dsp:cNvSpPr/>
      </dsp:nvSpPr>
      <dsp:spPr>
        <a:xfrm>
          <a:off x="7394831" y="0"/>
          <a:ext cx="6845501" cy="7060124"/>
        </a:xfrm>
        <a:prstGeom prst="rect">
          <a:avLst/>
        </a:prstGeom>
        <a:gradFill rotWithShape="0">
          <a:gsLst>
            <a:gs pos="0">
              <a:schemeClr val="accent5">
                <a:hueOff val="-528295"/>
                <a:satOff val="-5900"/>
                <a:lumOff val="-39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528295"/>
                <a:satOff val="-5900"/>
                <a:lumOff val="-39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528295"/>
              <a:satOff val="-5900"/>
              <a:lumOff val="-39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6183" tIns="0" rIns="67618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Determine how many clicks it takes to sell a book or get a borrow</a:t>
          </a:r>
        </a:p>
      </dsp:txBody>
      <dsp:txXfrm>
        <a:off x="7394831" y="2824049"/>
        <a:ext cx="6845501" cy="4236074"/>
      </dsp:txXfrm>
    </dsp:sp>
    <dsp:sp modelId="{D7933204-D266-404A-91E8-EE775F0823E6}">
      <dsp:nvSpPr>
        <dsp:cNvPr id="0" name=""/>
        <dsp:cNvSpPr/>
      </dsp:nvSpPr>
      <dsp:spPr>
        <a:xfrm>
          <a:off x="7394831" y="0"/>
          <a:ext cx="6845501" cy="282404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6183" tIns="165100" rIns="67618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7394831" y="0"/>
        <a:ext cx="6845501" cy="2824049"/>
      </dsp:txXfrm>
    </dsp:sp>
    <dsp:sp modelId="{B2AC5E1D-97AE-4380-9C7E-44847845D3E6}">
      <dsp:nvSpPr>
        <dsp:cNvPr id="0" name=""/>
        <dsp:cNvSpPr/>
      </dsp:nvSpPr>
      <dsp:spPr>
        <a:xfrm>
          <a:off x="14787973" y="0"/>
          <a:ext cx="6845501" cy="7060124"/>
        </a:xfrm>
        <a:prstGeom prst="rect">
          <a:avLst/>
        </a:prstGeom>
        <a:gradFill rotWithShape="0">
          <a:gsLst>
            <a:gs pos="0">
              <a:schemeClr val="accent5">
                <a:hueOff val="-1056591"/>
                <a:satOff val="-11799"/>
                <a:lumOff val="-78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1056591"/>
                <a:satOff val="-11799"/>
                <a:lumOff val="-78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6183" tIns="0" rIns="67618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Multiply your average CPR by the click to sale value</a:t>
          </a:r>
        </a:p>
      </dsp:txBody>
      <dsp:txXfrm>
        <a:off x="14787973" y="2824049"/>
        <a:ext cx="6845501" cy="4236074"/>
      </dsp:txXfrm>
    </dsp:sp>
    <dsp:sp modelId="{A622B481-BE6E-4D7A-AE40-DFED4FC0E25C}">
      <dsp:nvSpPr>
        <dsp:cNvPr id="0" name=""/>
        <dsp:cNvSpPr/>
      </dsp:nvSpPr>
      <dsp:spPr>
        <a:xfrm>
          <a:off x="14787973" y="0"/>
          <a:ext cx="6845501" cy="282404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6183" tIns="165100" rIns="67618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14787973" y="0"/>
        <a:ext cx="6845501" cy="2824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4319B-5F49-4C41-82C5-DC87D52AA20C}">
      <dsp:nvSpPr>
        <dsp:cNvPr id="0" name=""/>
        <dsp:cNvSpPr/>
      </dsp:nvSpPr>
      <dsp:spPr>
        <a:xfrm>
          <a:off x="6338" y="1854319"/>
          <a:ext cx="4525637" cy="2873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004EF-C41D-4A5E-A517-873CB3AD2719}">
      <dsp:nvSpPr>
        <dsp:cNvPr id="0" name=""/>
        <dsp:cNvSpPr/>
      </dsp:nvSpPr>
      <dsp:spPr>
        <a:xfrm>
          <a:off x="509186" y="2332025"/>
          <a:ext cx="4525637" cy="2873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Cost per Result (r): $0.25</a:t>
          </a:r>
        </a:p>
      </dsp:txBody>
      <dsp:txXfrm>
        <a:off x="593356" y="2416195"/>
        <a:ext cx="4357297" cy="2705439"/>
      </dsp:txXfrm>
    </dsp:sp>
    <dsp:sp modelId="{AEC7BDCA-4D9B-420A-9162-2A68C3AEF5A7}">
      <dsp:nvSpPr>
        <dsp:cNvPr id="0" name=""/>
        <dsp:cNvSpPr/>
      </dsp:nvSpPr>
      <dsp:spPr>
        <a:xfrm>
          <a:off x="5537672" y="1854319"/>
          <a:ext cx="4525637" cy="2873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4C2661-08D3-4CEE-9CDC-FF9432427B84}">
      <dsp:nvSpPr>
        <dsp:cNvPr id="0" name=""/>
        <dsp:cNvSpPr/>
      </dsp:nvSpPr>
      <dsp:spPr>
        <a:xfrm>
          <a:off x="6040521" y="2332025"/>
          <a:ext cx="4525637" cy="2873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Clicks to Convert (c): 30</a:t>
          </a:r>
        </a:p>
      </dsp:txBody>
      <dsp:txXfrm>
        <a:off x="6124691" y="2416195"/>
        <a:ext cx="4357297" cy="2705439"/>
      </dsp:txXfrm>
    </dsp:sp>
    <dsp:sp modelId="{9C6FEDB2-C098-405E-AABE-AB43F2DCD40F}">
      <dsp:nvSpPr>
        <dsp:cNvPr id="0" name=""/>
        <dsp:cNvSpPr/>
      </dsp:nvSpPr>
      <dsp:spPr>
        <a:xfrm>
          <a:off x="11069006" y="1854319"/>
          <a:ext cx="4525637" cy="2873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F6911A-67F7-4BB9-8493-B8950CF97532}">
      <dsp:nvSpPr>
        <dsp:cNvPr id="0" name=""/>
        <dsp:cNvSpPr/>
      </dsp:nvSpPr>
      <dsp:spPr>
        <a:xfrm>
          <a:off x="11571855" y="2332025"/>
          <a:ext cx="4525637" cy="2873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Cost to Sell (s): ?</a:t>
          </a:r>
        </a:p>
      </dsp:txBody>
      <dsp:txXfrm>
        <a:off x="11656025" y="2416195"/>
        <a:ext cx="4357297" cy="2705439"/>
      </dsp:txXfrm>
    </dsp:sp>
    <dsp:sp modelId="{DF615DFA-3A79-4D93-84E4-95D4D852106B}">
      <dsp:nvSpPr>
        <dsp:cNvPr id="0" name=""/>
        <dsp:cNvSpPr/>
      </dsp:nvSpPr>
      <dsp:spPr>
        <a:xfrm>
          <a:off x="16600340" y="1854319"/>
          <a:ext cx="4525637" cy="2873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7BB728-2BE3-435E-960B-A07F7244F2DB}">
      <dsp:nvSpPr>
        <dsp:cNvPr id="0" name=""/>
        <dsp:cNvSpPr/>
      </dsp:nvSpPr>
      <dsp:spPr>
        <a:xfrm>
          <a:off x="17103189" y="2332025"/>
          <a:ext cx="4525637" cy="2873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r x c = s</a:t>
          </a:r>
        </a:p>
      </dsp:txBody>
      <dsp:txXfrm>
        <a:off x="17187359" y="2416195"/>
        <a:ext cx="4357297" cy="2705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45192-30E1-49C6-BEAA-CE007F16417C}">
      <dsp:nvSpPr>
        <dsp:cNvPr id="0" name=""/>
        <dsp:cNvSpPr/>
      </dsp:nvSpPr>
      <dsp:spPr>
        <a:xfrm>
          <a:off x="0" y="0"/>
          <a:ext cx="1280465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A12982-BBB2-4BB0-BF44-94FD8803754B}">
      <dsp:nvSpPr>
        <dsp:cNvPr id="0" name=""/>
        <dsp:cNvSpPr/>
      </dsp:nvSpPr>
      <dsp:spPr>
        <a:xfrm>
          <a:off x="0" y="0"/>
          <a:ext cx="12804651" cy="254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CPR &gt; $0.30 – Ad has a serious issue</a:t>
          </a:r>
        </a:p>
      </dsp:txBody>
      <dsp:txXfrm>
        <a:off x="0" y="0"/>
        <a:ext cx="12804651" cy="2543704"/>
      </dsp:txXfrm>
    </dsp:sp>
    <dsp:sp modelId="{DCB6E52C-458C-4F1F-ADE1-6435FE0EE563}">
      <dsp:nvSpPr>
        <dsp:cNvPr id="0" name=""/>
        <dsp:cNvSpPr/>
      </dsp:nvSpPr>
      <dsp:spPr>
        <a:xfrm>
          <a:off x="0" y="2543704"/>
          <a:ext cx="12804651" cy="0"/>
        </a:xfrm>
        <a:prstGeom prst="line">
          <a:avLst/>
        </a:prstGeom>
        <a:gradFill rotWithShape="0">
          <a:gsLst>
            <a:gs pos="0">
              <a:schemeClr val="accent2">
                <a:hueOff val="-614755"/>
                <a:satOff val="3521"/>
                <a:lumOff val="143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614755"/>
                <a:satOff val="3521"/>
                <a:lumOff val="143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614755"/>
              <a:satOff val="3521"/>
              <a:lumOff val="143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FB333-D180-4DF7-9028-2F54FCD309D9}">
      <dsp:nvSpPr>
        <dsp:cNvPr id="0" name=""/>
        <dsp:cNvSpPr/>
      </dsp:nvSpPr>
      <dsp:spPr>
        <a:xfrm>
          <a:off x="0" y="2543704"/>
          <a:ext cx="12804651" cy="254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CPR &lt; $0.05 – Ad could be showing to a bad audience</a:t>
          </a:r>
        </a:p>
      </dsp:txBody>
      <dsp:txXfrm>
        <a:off x="0" y="2543704"/>
        <a:ext cx="12804651" cy="2543704"/>
      </dsp:txXfrm>
    </dsp:sp>
    <dsp:sp modelId="{D818EB29-4763-47CA-B27A-EC9C44B54727}">
      <dsp:nvSpPr>
        <dsp:cNvPr id="0" name=""/>
        <dsp:cNvSpPr/>
      </dsp:nvSpPr>
      <dsp:spPr>
        <a:xfrm>
          <a:off x="0" y="5087409"/>
          <a:ext cx="12804651" cy="0"/>
        </a:xfrm>
        <a:prstGeom prst="line">
          <a:avLst/>
        </a:prstGeom>
        <a:gradFill rotWithShape="0">
          <a:gsLst>
            <a:gs pos="0">
              <a:schemeClr val="accent2">
                <a:hueOff val="-1229511"/>
                <a:satOff val="7041"/>
                <a:lumOff val="28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229511"/>
                <a:satOff val="7041"/>
                <a:lumOff val="28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229511"/>
              <a:satOff val="7041"/>
              <a:lumOff val="287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EB2EDC-99F9-41D3-B9E6-CFD1419B7090}">
      <dsp:nvSpPr>
        <dsp:cNvPr id="0" name=""/>
        <dsp:cNvSpPr/>
      </dsp:nvSpPr>
      <dsp:spPr>
        <a:xfrm>
          <a:off x="0" y="5087408"/>
          <a:ext cx="12804651" cy="254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Mainstream Fiction Sweet Spot: </a:t>
          </a:r>
          <a:br>
            <a:rPr lang="en-US" sz="4800" kern="1200" dirty="0"/>
          </a:br>
          <a:r>
            <a:rPr lang="en-US" sz="4800" kern="1200" dirty="0"/>
            <a:t>$0.08 - $0.18</a:t>
          </a:r>
        </a:p>
      </dsp:txBody>
      <dsp:txXfrm>
        <a:off x="0" y="5087408"/>
        <a:ext cx="12804651" cy="2543704"/>
      </dsp:txXfrm>
    </dsp:sp>
    <dsp:sp modelId="{C5AD37DF-CB1F-459D-B1DA-5E4284EFD173}">
      <dsp:nvSpPr>
        <dsp:cNvPr id="0" name=""/>
        <dsp:cNvSpPr/>
      </dsp:nvSpPr>
      <dsp:spPr>
        <a:xfrm>
          <a:off x="0" y="7631113"/>
          <a:ext cx="12804651" cy="0"/>
        </a:xfrm>
        <a:prstGeom prst="line">
          <a:avLst/>
        </a:prstGeom>
        <a:gradFill rotWithShape="0">
          <a:gsLst>
            <a:gs pos="0">
              <a:schemeClr val="accent2">
                <a:hueOff val="-1844266"/>
                <a:satOff val="10562"/>
                <a:lumOff val="431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844266"/>
                <a:satOff val="10562"/>
                <a:lumOff val="431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844266"/>
              <a:satOff val="10562"/>
              <a:lumOff val="431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4D27E3-7487-4BD5-95BF-B307DE547464}">
      <dsp:nvSpPr>
        <dsp:cNvPr id="0" name=""/>
        <dsp:cNvSpPr/>
      </dsp:nvSpPr>
      <dsp:spPr>
        <a:xfrm>
          <a:off x="0" y="7631113"/>
          <a:ext cx="12804651" cy="254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Genre Fiction Sweet Spot: </a:t>
          </a:r>
          <a:br>
            <a:rPr lang="en-US" sz="4800" kern="1200" dirty="0"/>
          </a:br>
          <a:r>
            <a:rPr lang="en-US" sz="4800" kern="1200" dirty="0"/>
            <a:t>$0.12 - $0.25</a:t>
          </a:r>
        </a:p>
      </dsp:txBody>
      <dsp:txXfrm>
        <a:off x="0" y="7631113"/>
        <a:ext cx="12804651" cy="2543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44A1E-C409-46DA-A9A0-AE470F6874B2}">
      <dsp:nvSpPr>
        <dsp:cNvPr id="0" name=""/>
        <dsp:cNvSpPr/>
      </dsp:nvSpPr>
      <dsp:spPr>
        <a:xfrm>
          <a:off x="0" y="1330"/>
          <a:ext cx="125771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33D66-876F-4FE7-8E5C-6DC631144880}">
      <dsp:nvSpPr>
        <dsp:cNvPr id="0" name=""/>
        <dsp:cNvSpPr/>
      </dsp:nvSpPr>
      <dsp:spPr>
        <a:xfrm>
          <a:off x="0" y="1330"/>
          <a:ext cx="12577176" cy="217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Contemporary Romance: 8% - 20%</a:t>
          </a:r>
        </a:p>
      </dsp:txBody>
      <dsp:txXfrm>
        <a:off x="0" y="1330"/>
        <a:ext cx="12577176" cy="2178565"/>
      </dsp:txXfrm>
    </dsp:sp>
    <dsp:sp modelId="{6E1C1D04-4D7F-4467-AD76-D84FCE779AFD}">
      <dsp:nvSpPr>
        <dsp:cNvPr id="0" name=""/>
        <dsp:cNvSpPr/>
      </dsp:nvSpPr>
      <dsp:spPr>
        <a:xfrm>
          <a:off x="0" y="2179896"/>
          <a:ext cx="12577176" cy="0"/>
        </a:xfrm>
        <a:prstGeom prst="line">
          <a:avLst/>
        </a:prstGeom>
        <a:solidFill>
          <a:schemeClr val="accent2">
            <a:hueOff val="-461067"/>
            <a:satOff val="2640"/>
            <a:lumOff val="1079"/>
            <a:alphaOff val="0"/>
          </a:schemeClr>
        </a:solidFill>
        <a:ln w="12700" cap="flat" cmpd="sng" algn="ctr">
          <a:solidFill>
            <a:schemeClr val="accent2">
              <a:hueOff val="-461067"/>
              <a:satOff val="2640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E1717-5E1C-4813-B21E-0EEF97DC9834}">
      <dsp:nvSpPr>
        <dsp:cNvPr id="0" name=""/>
        <dsp:cNvSpPr/>
      </dsp:nvSpPr>
      <dsp:spPr>
        <a:xfrm>
          <a:off x="0" y="2179896"/>
          <a:ext cx="12577176" cy="217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Mystery and Thriller: 6% - 14%</a:t>
          </a:r>
        </a:p>
      </dsp:txBody>
      <dsp:txXfrm>
        <a:off x="0" y="2179896"/>
        <a:ext cx="12577176" cy="2178565"/>
      </dsp:txXfrm>
    </dsp:sp>
    <dsp:sp modelId="{A7898900-C272-4E23-8A4F-FDA3553AF889}">
      <dsp:nvSpPr>
        <dsp:cNvPr id="0" name=""/>
        <dsp:cNvSpPr/>
      </dsp:nvSpPr>
      <dsp:spPr>
        <a:xfrm>
          <a:off x="0" y="4358462"/>
          <a:ext cx="12577176" cy="0"/>
        </a:xfrm>
        <a:prstGeom prst="line">
          <a:avLst/>
        </a:prstGeom>
        <a:solidFill>
          <a:schemeClr val="accent2">
            <a:hueOff val="-922133"/>
            <a:satOff val="5281"/>
            <a:lumOff val="2157"/>
            <a:alphaOff val="0"/>
          </a:schemeClr>
        </a:solidFill>
        <a:ln w="12700" cap="flat" cmpd="sng" algn="ctr">
          <a:solidFill>
            <a:schemeClr val="accent2">
              <a:hueOff val="-922133"/>
              <a:satOff val="5281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639E3-2F4D-42BB-8208-EDE82BAF5CBC}">
      <dsp:nvSpPr>
        <dsp:cNvPr id="0" name=""/>
        <dsp:cNvSpPr/>
      </dsp:nvSpPr>
      <dsp:spPr>
        <a:xfrm>
          <a:off x="0" y="4358462"/>
          <a:ext cx="12577176" cy="217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Genre Romance: 6% - 14%</a:t>
          </a:r>
        </a:p>
      </dsp:txBody>
      <dsp:txXfrm>
        <a:off x="0" y="4358462"/>
        <a:ext cx="12577176" cy="2178565"/>
      </dsp:txXfrm>
    </dsp:sp>
    <dsp:sp modelId="{6D372347-94C1-4B2C-BB7A-DEE4DEC6FDD1}">
      <dsp:nvSpPr>
        <dsp:cNvPr id="0" name=""/>
        <dsp:cNvSpPr/>
      </dsp:nvSpPr>
      <dsp:spPr>
        <a:xfrm>
          <a:off x="0" y="6537027"/>
          <a:ext cx="12577176" cy="0"/>
        </a:xfrm>
        <a:prstGeom prst="line">
          <a:avLst/>
        </a:prstGeom>
        <a:solidFill>
          <a:schemeClr val="accent2">
            <a:hueOff val="-1383200"/>
            <a:satOff val="7921"/>
            <a:lumOff val="3236"/>
            <a:alphaOff val="0"/>
          </a:schemeClr>
        </a:solidFill>
        <a:ln w="12700" cap="flat" cmpd="sng" algn="ctr">
          <a:solidFill>
            <a:schemeClr val="accent2">
              <a:hueOff val="-1383200"/>
              <a:satOff val="7921"/>
              <a:lumOff val="3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DCB33-C592-48DD-8E9E-7D43EDCB8DE7}">
      <dsp:nvSpPr>
        <dsp:cNvPr id="0" name=""/>
        <dsp:cNvSpPr/>
      </dsp:nvSpPr>
      <dsp:spPr>
        <a:xfrm>
          <a:off x="0" y="6537027"/>
          <a:ext cx="12577176" cy="217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Genre Fiction: 4% - 8%</a:t>
          </a:r>
        </a:p>
      </dsp:txBody>
      <dsp:txXfrm>
        <a:off x="0" y="6537027"/>
        <a:ext cx="12577176" cy="2178565"/>
      </dsp:txXfrm>
    </dsp:sp>
    <dsp:sp modelId="{FB29E1EF-D5C2-4B16-8C82-604F3D1D2D9C}">
      <dsp:nvSpPr>
        <dsp:cNvPr id="0" name=""/>
        <dsp:cNvSpPr/>
      </dsp:nvSpPr>
      <dsp:spPr>
        <a:xfrm>
          <a:off x="0" y="8715593"/>
          <a:ext cx="12577176" cy="0"/>
        </a:xfrm>
        <a:prstGeom prst="line">
          <a:avLst/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accent2">
              <a:hueOff val="-1844266"/>
              <a:satOff val="1056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CF6D3-C1A0-4D6A-AEC3-981C7CEBCD15}">
      <dsp:nvSpPr>
        <dsp:cNvPr id="0" name=""/>
        <dsp:cNvSpPr/>
      </dsp:nvSpPr>
      <dsp:spPr>
        <a:xfrm>
          <a:off x="0" y="8715593"/>
          <a:ext cx="12577176" cy="217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Super Niche Fiction: 2% - 5%</a:t>
          </a:r>
        </a:p>
      </dsp:txBody>
      <dsp:txXfrm>
        <a:off x="0" y="8715593"/>
        <a:ext cx="12577176" cy="2178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AAAB0-B2D1-46BC-92FB-B0229F451B29}">
      <dsp:nvSpPr>
        <dsp:cNvPr id="0" name=""/>
        <dsp:cNvSpPr/>
      </dsp:nvSpPr>
      <dsp:spPr>
        <a:xfrm>
          <a:off x="97132" y="2441784"/>
          <a:ext cx="1925790" cy="19257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EB838-76C6-491C-B4F5-0FFCE222E2B9}">
      <dsp:nvSpPr>
        <dsp:cNvPr id="0" name=""/>
        <dsp:cNvSpPr/>
      </dsp:nvSpPr>
      <dsp:spPr>
        <a:xfrm>
          <a:off x="501548" y="2846200"/>
          <a:ext cx="1116958" cy="11169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3310C-D7C0-4063-B9B3-1B33423441F7}">
      <dsp:nvSpPr>
        <dsp:cNvPr id="0" name=""/>
        <dsp:cNvSpPr/>
      </dsp:nvSpPr>
      <dsp:spPr>
        <a:xfrm>
          <a:off x="2435592" y="2441784"/>
          <a:ext cx="4539362" cy="192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 essence, the Ad is not resonating with the audience. </a:t>
          </a:r>
        </a:p>
      </dsp:txBody>
      <dsp:txXfrm>
        <a:off x="2435592" y="2441784"/>
        <a:ext cx="4539362" cy="1925790"/>
      </dsp:txXfrm>
    </dsp:sp>
    <dsp:sp modelId="{259E64BC-5D4B-4F31-81BE-88C13FEDD55B}">
      <dsp:nvSpPr>
        <dsp:cNvPr id="0" name=""/>
        <dsp:cNvSpPr/>
      </dsp:nvSpPr>
      <dsp:spPr>
        <a:xfrm>
          <a:off x="7765904" y="2441784"/>
          <a:ext cx="1925790" cy="19257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6BFE2-9A1C-4F2C-92F7-3DCD2F574FAA}">
      <dsp:nvSpPr>
        <dsp:cNvPr id="0" name=""/>
        <dsp:cNvSpPr/>
      </dsp:nvSpPr>
      <dsp:spPr>
        <a:xfrm>
          <a:off x="8170320" y="2846200"/>
          <a:ext cx="1116958" cy="11169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E1F75-BA49-46E7-86CD-2BF3BAA2101A}">
      <dsp:nvSpPr>
        <dsp:cNvPr id="0" name=""/>
        <dsp:cNvSpPr/>
      </dsp:nvSpPr>
      <dsp:spPr>
        <a:xfrm>
          <a:off x="10104364" y="2441784"/>
          <a:ext cx="4539362" cy="192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Examine the audience first. If it looks spot on, take a look at the ad where…</a:t>
          </a:r>
        </a:p>
      </dsp:txBody>
      <dsp:txXfrm>
        <a:off x="10104364" y="2441784"/>
        <a:ext cx="4539362" cy="1925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7D310-0C4F-4B4C-B025-B4A6F8DB952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1BD57-0140-5543-8501-12A1D345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15:13:5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15445 0 24575,'-1500'0'-3829,"-849"0"-896,-8 0 3587,-6882 0 6978,9273 0-6333,29 0-3353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15:13:5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22765 1405 24575,'-5786'0'-645,"5724"3"814,2 3 0,-66 15 0,-24 2-31,-867 50-1584,-389-67-2437,984-8 2445,-2879-16-2398,2802 14 3685,-1626-3-84,1630 20 366,348 0-144,-195 40 0,-424 167 13,539-147 0,-871 242 0,338-85 0,174-58 2666,466-146-1520,0-6-1,-243 10 1,359-30-1033,-191-5 3027,165 2-2932,0-1 0,0-1 0,1-2 0,-44-15 0,3-9-231,2-2-1,1-4 1,-117-84-1,-166-162-295,260 204 319,-142-117 0,162 142 0,-107-64 0,164 110 15,-1 1 0,0 0 0,0 1 0,0 0 0,-1 1 0,0 0 0,0 2 0,0-1 0,-30-1 0,40 5 17,0-1 0,-1 1 0,1-1 0,0-1-1,0 1 1,0-1 0,0 0 0,0 0 0,1 0 0,-1 0-1,1-1 1,-1 0 0,1 0 0,-6-5 0,-3-5 59,0-1 0,-19-27 0,29 37-91,-56-80-115,-86-166-1,-23-108-221,103 214 292,-250-493 45,293 598 0,42 61-1263,4 17-5052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36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97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1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03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84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49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84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40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37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85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0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00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86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65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28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00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76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7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51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37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16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5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72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35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93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54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50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299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3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42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73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6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75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5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7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2486" y="3606810"/>
            <a:ext cx="18892679" cy="3650192"/>
          </a:xfrm>
        </p:spPr>
        <p:txBody>
          <a:bodyPr anchor="b">
            <a:normAutofit/>
          </a:bodyPr>
          <a:lstStyle>
            <a:lvl1pPr algn="l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2486" y="7264402"/>
            <a:ext cx="18892679" cy="1371600"/>
          </a:xfrm>
        </p:spPr>
        <p:txBody>
          <a:bodyPr>
            <a:normAutofit/>
          </a:bodyPr>
          <a:lstStyle>
            <a:lvl1pPr marL="0" indent="0" algn="l">
              <a:buNone/>
              <a:defRPr sz="39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815002" y="8628656"/>
            <a:ext cx="5820164" cy="749284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2486" y="8647691"/>
            <a:ext cx="12798266" cy="7302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50193" y="2861733"/>
            <a:ext cx="5484971" cy="730250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197" y="9394721"/>
            <a:ext cx="21638432" cy="1638710"/>
          </a:xfrm>
        </p:spPr>
        <p:txBody>
          <a:bodyPr anchor="b"/>
          <a:lstStyle>
            <a:lvl1pPr algn="l"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3099" y="1882879"/>
            <a:ext cx="21638044" cy="6956322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43" y="11033431"/>
            <a:ext cx="21635164" cy="1403938"/>
          </a:xfrm>
        </p:spPr>
        <p:txBody>
          <a:bodyPr/>
          <a:lstStyle>
            <a:lvl1pPr marL="0" indent="0" algn="l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528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1507065"/>
            <a:ext cx="21635164" cy="5604934"/>
          </a:xfrm>
        </p:spPr>
        <p:txBody>
          <a:bodyPr anchor="ctr"/>
          <a:lstStyle>
            <a:lvl1pPr algn="l"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8400" y="7298267"/>
            <a:ext cx="20255756" cy="1998134"/>
          </a:xfrm>
        </p:spPr>
        <p:txBody>
          <a:bodyPr anchor="ctr"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24834" y="762001"/>
            <a:ext cx="5820164" cy="730250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243" y="759883"/>
            <a:ext cx="13979343" cy="730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719246" y="762001"/>
            <a:ext cx="1287161" cy="73025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242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401" y="1507067"/>
            <a:ext cx="20297779" cy="5208990"/>
          </a:xfrm>
        </p:spPr>
        <p:txBody>
          <a:bodyPr anchor="ctr"/>
          <a:lstStyle>
            <a:lvl1pPr algn="l"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607051" y="6731113"/>
            <a:ext cx="19180476" cy="888886"/>
          </a:xfrm>
        </p:spPr>
        <p:txBody>
          <a:bodyPr anchor="t">
            <a:normAutofit/>
          </a:bodyPr>
          <a:lstStyle>
            <a:lvl1pPr marL="0" indent="0">
              <a:buNone/>
              <a:defRPr sz="27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8401" y="7919725"/>
            <a:ext cx="20297779" cy="1359742"/>
          </a:xfrm>
        </p:spPr>
        <p:txBody>
          <a:bodyPr anchor="ctr">
            <a:normAutofit/>
          </a:bodyPr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24834" y="762001"/>
            <a:ext cx="5820164" cy="730250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243" y="759883"/>
            <a:ext cx="13979343" cy="730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719246" y="762001"/>
            <a:ext cx="1287161" cy="73025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2252" y="1866900"/>
            <a:ext cx="1218883" cy="1169552"/>
          </a:xfrm>
          <a:prstGeom prst="rect">
            <a:avLst/>
          </a:prstGeom>
        </p:spPr>
        <p:txBody>
          <a:bodyPr vert="horz" lIns="182832" tIns="91416" rIns="182832" bIns="9141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599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62739" y="5402580"/>
            <a:ext cx="1218883" cy="1169552"/>
          </a:xfrm>
          <a:prstGeom prst="rect">
            <a:avLst/>
          </a:prstGeom>
        </p:spPr>
        <p:txBody>
          <a:bodyPr vert="horz" lIns="182832" tIns="91416" rIns="182832" bIns="9141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599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682117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456" y="2249403"/>
            <a:ext cx="20287088" cy="5023670"/>
          </a:xfrm>
        </p:spPr>
        <p:txBody>
          <a:bodyPr anchor="b"/>
          <a:lstStyle>
            <a:lvl1pPr algn="l"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8401" y="7296631"/>
            <a:ext cx="20284024" cy="1999770"/>
          </a:xfrm>
        </p:spPr>
        <p:txBody>
          <a:bodyPr anchor="t"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24834" y="757767"/>
            <a:ext cx="5820164" cy="730250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243" y="757767"/>
            <a:ext cx="13979343" cy="730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719246" y="762001"/>
            <a:ext cx="1287161" cy="73025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564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789693" y="1523999"/>
            <a:ext cx="17216713" cy="26077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1243" y="4404160"/>
            <a:ext cx="6911064" cy="1234640"/>
          </a:xfrm>
        </p:spPr>
        <p:txBody>
          <a:bodyPr anchor="b">
            <a:noAutofit/>
          </a:bodyPr>
          <a:lstStyle>
            <a:lvl1pPr marL="0" indent="0">
              <a:buNone/>
              <a:defRPr sz="4799" b="0">
                <a:solidFill>
                  <a:schemeClr val="tx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1241" y="5809130"/>
            <a:ext cx="6911064" cy="6628264"/>
          </a:xfrm>
        </p:spPr>
        <p:txBody>
          <a:bodyPr anchor="t">
            <a:normAutofit/>
          </a:bodyPr>
          <a:lstStyle>
            <a:lvl1pPr marL="0" indent="0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35324" y="4402666"/>
            <a:ext cx="6911064" cy="1253068"/>
          </a:xfrm>
        </p:spPr>
        <p:txBody>
          <a:bodyPr anchor="b">
            <a:noAutofit/>
          </a:bodyPr>
          <a:lstStyle>
            <a:lvl1pPr marL="0" indent="0">
              <a:buNone/>
              <a:defRPr sz="4799" b="0">
                <a:solidFill>
                  <a:schemeClr val="tx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731441" y="5808134"/>
            <a:ext cx="6911064" cy="6629236"/>
          </a:xfrm>
        </p:spPr>
        <p:txBody>
          <a:bodyPr anchor="t">
            <a:normAutofit/>
          </a:bodyPr>
          <a:lstStyle>
            <a:lvl1pPr marL="0" indent="0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099406" y="4385732"/>
            <a:ext cx="6911064" cy="1253068"/>
          </a:xfrm>
        </p:spPr>
        <p:txBody>
          <a:bodyPr anchor="b">
            <a:noAutofit/>
          </a:bodyPr>
          <a:lstStyle>
            <a:lvl1pPr marL="0" indent="0">
              <a:buNone/>
              <a:defRPr sz="4799" b="0">
                <a:solidFill>
                  <a:schemeClr val="tx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6099408" y="5809130"/>
            <a:ext cx="6911064" cy="6628264"/>
          </a:xfrm>
        </p:spPr>
        <p:txBody>
          <a:bodyPr anchor="t">
            <a:normAutofit/>
          </a:bodyPr>
          <a:lstStyle>
            <a:lvl1pPr marL="0" indent="0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674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789693" y="1524000"/>
            <a:ext cx="17216713" cy="259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76877" y="8382001"/>
            <a:ext cx="6901366" cy="1365530"/>
          </a:xfrm>
        </p:spPr>
        <p:txBody>
          <a:bodyPr anchor="b">
            <a:noAutofit/>
          </a:bodyPr>
          <a:lstStyle>
            <a:lvl1pPr marL="0" indent="0">
              <a:buNone/>
              <a:defRPr sz="4799" b="0">
                <a:solidFill>
                  <a:schemeClr val="tx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76877" y="4724400"/>
            <a:ext cx="6901366" cy="3048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199"/>
            </a:lvl1pPr>
            <a:lvl2pPr marL="914171" indent="0">
              <a:buNone/>
              <a:defRPr sz="3199"/>
            </a:lvl2pPr>
            <a:lvl3pPr marL="1828343" indent="0">
              <a:buNone/>
              <a:defRPr sz="3199"/>
            </a:lvl3pPr>
            <a:lvl4pPr marL="2742514" indent="0">
              <a:buNone/>
              <a:defRPr sz="3199"/>
            </a:lvl4pPr>
            <a:lvl5pPr marL="3656686" indent="0">
              <a:buNone/>
              <a:defRPr sz="3199"/>
            </a:lvl5pPr>
            <a:lvl6pPr marL="4570857" indent="0">
              <a:buNone/>
              <a:defRPr sz="3199"/>
            </a:lvl6pPr>
            <a:lvl7pPr marL="5485028" indent="0">
              <a:buNone/>
              <a:defRPr sz="3199"/>
            </a:lvl7pPr>
            <a:lvl8pPr marL="6399200" indent="0">
              <a:buNone/>
              <a:defRPr sz="3199"/>
            </a:lvl8pPr>
            <a:lvl9pPr marL="7313371" indent="0">
              <a:buNone/>
              <a:defRPr sz="31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76877" y="9747529"/>
            <a:ext cx="6901366" cy="2689842"/>
          </a:xfrm>
        </p:spPr>
        <p:txBody>
          <a:bodyPr anchor="t">
            <a:normAutofit/>
          </a:bodyPr>
          <a:lstStyle>
            <a:lvl1pPr marL="0" indent="0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6249" y="8382001"/>
            <a:ext cx="6896074" cy="1365530"/>
          </a:xfrm>
        </p:spPr>
        <p:txBody>
          <a:bodyPr anchor="b">
            <a:noAutofit/>
          </a:bodyPr>
          <a:lstStyle>
            <a:lvl1pPr marL="0" indent="0">
              <a:buNone/>
              <a:defRPr sz="4799" b="0">
                <a:solidFill>
                  <a:schemeClr val="tx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8746248" y="4724400"/>
            <a:ext cx="6896076" cy="3048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199"/>
            </a:lvl1pPr>
            <a:lvl2pPr marL="914171" indent="0">
              <a:buNone/>
              <a:defRPr sz="3199"/>
            </a:lvl2pPr>
            <a:lvl3pPr marL="1828343" indent="0">
              <a:buNone/>
              <a:defRPr sz="3199"/>
            </a:lvl3pPr>
            <a:lvl4pPr marL="2742514" indent="0">
              <a:buNone/>
              <a:defRPr sz="3199"/>
            </a:lvl4pPr>
            <a:lvl5pPr marL="3656686" indent="0">
              <a:buNone/>
              <a:defRPr sz="3199"/>
            </a:lvl5pPr>
            <a:lvl6pPr marL="4570857" indent="0">
              <a:buNone/>
              <a:defRPr sz="3199"/>
            </a:lvl6pPr>
            <a:lvl7pPr marL="5485028" indent="0">
              <a:buNone/>
              <a:defRPr sz="3199"/>
            </a:lvl7pPr>
            <a:lvl8pPr marL="6399200" indent="0">
              <a:buNone/>
              <a:defRPr sz="3199"/>
            </a:lvl8pPr>
            <a:lvl9pPr marL="7313371" indent="0">
              <a:buNone/>
              <a:defRPr sz="31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746251" y="9747527"/>
            <a:ext cx="6896074" cy="2689842"/>
          </a:xfrm>
        </p:spPr>
        <p:txBody>
          <a:bodyPr anchor="t">
            <a:normAutofit/>
          </a:bodyPr>
          <a:lstStyle>
            <a:lvl1pPr marL="0" indent="0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095270" y="8382001"/>
            <a:ext cx="6911138" cy="1365530"/>
          </a:xfrm>
        </p:spPr>
        <p:txBody>
          <a:bodyPr anchor="b">
            <a:noAutofit/>
          </a:bodyPr>
          <a:lstStyle>
            <a:lvl1pPr marL="0" indent="0">
              <a:buNone/>
              <a:defRPr sz="4799" b="0">
                <a:solidFill>
                  <a:schemeClr val="tx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6095517" y="4724400"/>
            <a:ext cx="6893960" cy="3048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199"/>
            </a:lvl1pPr>
            <a:lvl2pPr marL="914171" indent="0">
              <a:buNone/>
              <a:defRPr sz="3199"/>
            </a:lvl2pPr>
            <a:lvl3pPr marL="1828343" indent="0">
              <a:buNone/>
              <a:defRPr sz="3199"/>
            </a:lvl3pPr>
            <a:lvl4pPr marL="2742514" indent="0">
              <a:buNone/>
              <a:defRPr sz="3199"/>
            </a:lvl4pPr>
            <a:lvl5pPr marL="3656686" indent="0">
              <a:buNone/>
              <a:defRPr sz="3199"/>
            </a:lvl5pPr>
            <a:lvl6pPr marL="4570857" indent="0">
              <a:buNone/>
              <a:defRPr sz="3199"/>
            </a:lvl6pPr>
            <a:lvl7pPr marL="5485028" indent="0">
              <a:buNone/>
              <a:defRPr sz="3199"/>
            </a:lvl7pPr>
            <a:lvl8pPr marL="6399200" indent="0">
              <a:buNone/>
              <a:defRPr sz="3199"/>
            </a:lvl8pPr>
            <a:lvl9pPr marL="7313371" indent="0">
              <a:buNone/>
              <a:defRPr sz="31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6095270" y="9747523"/>
            <a:ext cx="6903092" cy="2689842"/>
          </a:xfrm>
        </p:spPr>
        <p:txBody>
          <a:bodyPr anchor="t">
            <a:normAutofit/>
          </a:bodyPr>
          <a:lstStyle>
            <a:lvl1pPr marL="0" indent="0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414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4389119"/>
            <a:ext cx="21635164" cy="8048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242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892679" y="1490133"/>
            <a:ext cx="4113728" cy="780626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8399" y="1490135"/>
            <a:ext cx="16404129" cy="78062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24834" y="759883"/>
            <a:ext cx="5820164" cy="730250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243" y="762001"/>
            <a:ext cx="13979343" cy="730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19246" y="762001"/>
            <a:ext cx="1287161" cy="73025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7400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49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7009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8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73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5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940802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17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15989" y="0"/>
            <a:ext cx="6020412" cy="417622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4281977"/>
            <a:ext cx="6020411" cy="417622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8352602" y="0"/>
            <a:ext cx="6025048" cy="417622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31978" y="4318161"/>
            <a:ext cx="6020412" cy="41400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4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525425" y="4090497"/>
            <a:ext cx="6070498" cy="51229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290373" y="4090497"/>
            <a:ext cx="6070499" cy="51229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055324" y="4090497"/>
            <a:ext cx="6070498" cy="512298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83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03190" y="4031881"/>
            <a:ext cx="7001188" cy="51229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704378" y="4031881"/>
            <a:ext cx="7001187" cy="51229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5565" y="4031881"/>
            <a:ext cx="7001188" cy="51229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66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7342908"/>
            <a:ext cx="8125882" cy="637309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251768" y="7342908"/>
            <a:ext cx="8125882" cy="637309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0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8824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95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26445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027879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929312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8260331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126445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027879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3929312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8260331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4" y="1507067"/>
            <a:ext cx="21635162" cy="5603870"/>
          </a:xfrm>
        </p:spPr>
        <p:txBody>
          <a:bodyPr anchor="b">
            <a:normAutofit/>
          </a:bodyPr>
          <a:lstStyle>
            <a:lvl1pPr algn="r">
              <a:defRPr sz="7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8401" y="7283451"/>
            <a:ext cx="20974936" cy="1911350"/>
          </a:xfrm>
        </p:spPr>
        <p:txBody>
          <a:bodyPr>
            <a:normAutofit/>
          </a:bodyPr>
          <a:lstStyle>
            <a:lvl1pPr marL="0" indent="0" algn="r">
              <a:buNone/>
              <a:defRPr sz="43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24834" y="762001"/>
            <a:ext cx="5820164" cy="730250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243" y="762003"/>
            <a:ext cx="13979343" cy="728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19246" y="762001"/>
            <a:ext cx="1287161" cy="73025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4019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00620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181376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281996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68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795467" y="8428606"/>
            <a:ext cx="5408124" cy="42205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59021" y="4208012"/>
            <a:ext cx="9519561" cy="84411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03589" y="4208012"/>
            <a:ext cx="5408125" cy="42205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2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11023" y="9421730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1355470" y="9446722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446906" y="9421730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209703" y="4407444"/>
            <a:ext cx="13167947" cy="652182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18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122022" y="0"/>
            <a:ext cx="814530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61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49" cy="85005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747638" y="5104844"/>
            <a:ext cx="3336329" cy="5949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459853" y="5104844"/>
            <a:ext cx="3336329" cy="5949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7169810" y="5104844"/>
            <a:ext cx="3336329" cy="5949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72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68675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5572125"/>
            <a:ext cx="8412479" cy="81438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95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85403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123995" y="5813269"/>
            <a:ext cx="5967616" cy="79027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85403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487723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806976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940379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6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956667" y="4958807"/>
            <a:ext cx="8357714" cy="62283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243" y="4389119"/>
            <a:ext cx="10665222" cy="8048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4389119"/>
            <a:ext cx="10665222" cy="8048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6284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975334"/>
            <a:ext cx="11723065" cy="972320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2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368334" y="5300456"/>
            <a:ext cx="7607690" cy="47316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3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761786" y="1948821"/>
            <a:ext cx="3805081" cy="3805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Drag Here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16404348" y="1948821"/>
            <a:ext cx="3805081" cy="3805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Drag Here</a:t>
            </a:r>
          </a:p>
        </p:txBody>
      </p:sp>
    </p:spTree>
    <p:extLst>
      <p:ext uri="{BB962C8B-B14F-4D97-AF65-F5344CB8AC3E}">
        <p14:creationId xmlns:p14="http://schemas.microsoft.com/office/powerpoint/2010/main" val="3689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92" y="1524000"/>
            <a:ext cx="17216715" cy="259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43" y="4367604"/>
            <a:ext cx="10157336" cy="1647824"/>
          </a:xfrm>
        </p:spPr>
        <p:txBody>
          <a:bodyPr anchor="b">
            <a:normAutofit/>
          </a:bodyPr>
          <a:lstStyle>
            <a:lvl1pPr marL="0" indent="0">
              <a:buNone/>
              <a:defRPr sz="5599" b="0">
                <a:solidFill>
                  <a:schemeClr val="tx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244" y="6265333"/>
            <a:ext cx="10620783" cy="6172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98266" y="4367604"/>
            <a:ext cx="10208141" cy="1647824"/>
          </a:xfrm>
        </p:spPr>
        <p:txBody>
          <a:bodyPr anchor="b">
            <a:normAutofit/>
          </a:bodyPr>
          <a:lstStyle>
            <a:lvl1pPr marL="0" indent="0">
              <a:buNone/>
              <a:defRPr sz="5599" b="0">
                <a:solidFill>
                  <a:schemeClr val="tx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5" y="6265333"/>
            <a:ext cx="10665222" cy="6172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220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659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9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3048000"/>
            <a:ext cx="8227457" cy="3200400"/>
          </a:xfrm>
        </p:spPr>
        <p:txBody>
          <a:bodyPr anchor="b"/>
          <a:lstStyle>
            <a:lvl1pPr algn="l"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562" y="1493519"/>
            <a:ext cx="13017845" cy="1094385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43" y="6248399"/>
            <a:ext cx="8227457" cy="6188970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2626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3048000"/>
            <a:ext cx="13742900" cy="3200400"/>
          </a:xfrm>
        </p:spPr>
        <p:txBody>
          <a:bodyPr anchor="b"/>
          <a:lstStyle>
            <a:lvl1pPr algn="l"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718381" y="1502483"/>
            <a:ext cx="7288026" cy="10934886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43" y="6248399"/>
            <a:ext cx="13742900" cy="6188970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771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89692" y="1528746"/>
            <a:ext cx="17216715" cy="258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4389121"/>
            <a:ext cx="21635164" cy="804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86243" y="12712701"/>
            <a:ext cx="58201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243" y="12711691"/>
            <a:ext cx="1554075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1436" y="7620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30A48-B6C0-B001-0BB4-74DE76DE01D3}"/>
              </a:ext>
            </a:extLst>
          </p:cNvPr>
          <p:cNvSpPr txBox="1"/>
          <p:nvPr userDrawn="1"/>
        </p:nvSpPr>
        <p:spPr>
          <a:xfrm>
            <a:off x="22130252" y="668286"/>
            <a:ext cx="786038" cy="46162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800" b="0" i="0" smtClean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r>
              <a:rPr lang="id-ID" sz="1800" b="0" i="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50027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  <p:sldLayoutId id="2147484212" r:id="rId17"/>
    <p:sldLayoutId id="2147484213" r:id="rId18"/>
    <p:sldLayoutId id="2147484026" r:id="rId19"/>
    <p:sldLayoutId id="2147484027" r:id="rId20"/>
    <p:sldLayoutId id="2147484028" r:id="rId21"/>
    <p:sldLayoutId id="2147484029" r:id="rId22"/>
    <p:sldLayoutId id="2147484030" r:id="rId23"/>
    <p:sldLayoutId id="2147484031" r:id="rId24"/>
    <p:sldLayoutId id="2147484035" r:id="rId25"/>
    <p:sldLayoutId id="2147484036" r:id="rId26"/>
    <p:sldLayoutId id="2147484024" r:id="rId27"/>
    <p:sldLayoutId id="2147483963" r:id="rId28"/>
    <p:sldLayoutId id="2147483988" r:id="rId29"/>
    <p:sldLayoutId id="2147483975" r:id="rId30"/>
    <p:sldLayoutId id="2147483982" r:id="rId31"/>
    <p:sldLayoutId id="2147483989" r:id="rId32"/>
    <p:sldLayoutId id="2147484014" r:id="rId33"/>
    <p:sldLayoutId id="2147484015" r:id="rId34"/>
    <p:sldLayoutId id="2147484016" r:id="rId35"/>
    <p:sldLayoutId id="2147484017" r:id="rId36"/>
    <p:sldLayoutId id="2147484018" r:id="rId37"/>
    <p:sldLayoutId id="2147484019" r:id="rId38"/>
    <p:sldLayoutId id="2147484020" r:id="rId39"/>
    <p:sldLayoutId id="2147484021" r:id="rId40"/>
    <p:sldLayoutId id="2147484022" r:id="rId41"/>
    <p:sldLayoutId id="2147484023" r:id="rId42"/>
  </p:sldLayoutIdLst>
  <p:hf hdr="0" ftr="0" dt="0"/>
  <p:txStyles>
    <p:titleStyle>
      <a:lvl1pPr algn="r" defTabSz="1828343" rtl="0" eaLnBrk="1" latinLnBrk="0" hangingPunct="1">
        <a:lnSpc>
          <a:spcPct val="90000"/>
        </a:lnSpc>
        <a:spcBef>
          <a:spcPct val="0"/>
        </a:spcBef>
        <a:buNone/>
        <a:defRPr sz="7998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3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ritingwives.com/vega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hyperlink" Target="mailto:JILL@THEWOODENPENPRESS.COM" TargetMode="External"/><Relationship Id="rId4" Type="http://schemas.openxmlformats.org/officeDocument/2006/relationships/hyperlink" Target="mailto:MALORIE@THEWOODENPENPRES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B5CC-28CA-4C3C-BEF2-B00BD0C10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8274" y="-317878"/>
            <a:ext cx="12751351" cy="5120788"/>
          </a:xfrm>
        </p:spPr>
        <p:txBody>
          <a:bodyPr anchor="b">
            <a:normAutofit/>
          </a:bodyPr>
          <a:lstStyle/>
          <a:p>
            <a:pPr algn="r"/>
            <a:r>
              <a:rPr lang="en-US" dirty="0"/>
              <a:t>ANALYZING FACEBOOK ADS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6118355-3F44-4DC2-9FF8-BD7C90C994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534" r="32250" b="14"/>
          <a:stretch/>
        </p:blipFill>
        <p:spPr>
          <a:xfrm>
            <a:off x="1198025" y="413235"/>
            <a:ext cx="7799614" cy="7495216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1C0B70-B95A-5AEC-6686-6716BC769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b="33213"/>
          <a:stretch/>
        </p:blipFill>
        <p:spPr>
          <a:xfrm>
            <a:off x="16121226" y="5492946"/>
            <a:ext cx="8657005" cy="8458590"/>
          </a:xfrm>
          <a:prstGeom prst="flowChartConnector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9F8A3B-98B4-C08D-6599-ECAA4C4EB2F6}"/>
              </a:ext>
            </a:extLst>
          </p:cNvPr>
          <p:cNvSpPr txBox="1"/>
          <p:nvPr/>
        </p:nvSpPr>
        <p:spPr>
          <a:xfrm>
            <a:off x="1961965" y="8424909"/>
            <a:ext cx="13767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DETERMINE WHETHER ADS ARE MAKING MONEY </a:t>
            </a:r>
            <a:br>
              <a:rPr lang="en-US" sz="3600" dirty="0"/>
            </a:br>
            <a:r>
              <a:rPr lang="en-US" sz="3600" dirty="0"/>
              <a:t>OR BURNING IT</a:t>
            </a:r>
          </a:p>
        </p:txBody>
      </p:sp>
    </p:spTree>
    <p:extLst>
      <p:ext uri="{BB962C8B-B14F-4D97-AF65-F5344CB8AC3E}">
        <p14:creationId xmlns:p14="http://schemas.microsoft.com/office/powerpoint/2010/main" val="39185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82" y="1346481"/>
            <a:ext cx="22676996" cy="347490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 cap="all" spc="600" dirty="0">
                <a:latin typeface="+mj-lt"/>
                <a:ea typeface="+mj-ea"/>
                <a:cs typeface="+mj-cs"/>
              </a:rPr>
              <a:t>UNDERSTANDING WHAT THE NUMBERS MEAN…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8309B-FEFF-50B2-FF60-1BC88F072979}"/>
              </a:ext>
            </a:extLst>
          </p:cNvPr>
          <p:cNvSpPr txBox="1"/>
          <p:nvPr/>
        </p:nvSpPr>
        <p:spPr>
          <a:xfrm>
            <a:off x="969817" y="6951038"/>
            <a:ext cx="17717677" cy="239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000" dirty="0"/>
              <a:t>RESULT RATE</a:t>
            </a:r>
          </a:p>
          <a:p>
            <a:pPr>
              <a:lnSpc>
                <a:spcPct val="125000"/>
              </a:lnSpc>
            </a:pPr>
            <a:r>
              <a:rPr lang="en-US" sz="4400" dirty="0"/>
              <a:t>Percentage of impressions that turned into results</a:t>
            </a:r>
          </a:p>
        </p:txBody>
      </p:sp>
    </p:spTree>
    <p:extLst>
      <p:ext uri="{BB962C8B-B14F-4D97-AF65-F5344CB8AC3E}">
        <p14:creationId xmlns:p14="http://schemas.microsoft.com/office/powerpoint/2010/main" val="394749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82" y="1346481"/>
            <a:ext cx="22676996" cy="347490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 cap="all" spc="600" dirty="0">
                <a:latin typeface="+mj-lt"/>
                <a:ea typeface="+mj-ea"/>
                <a:cs typeface="+mj-cs"/>
              </a:rPr>
              <a:t>UNDERSTANDING WHAT THE NUMBERS MEAN…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8309B-FEFF-50B2-FF60-1BC88F072979}"/>
              </a:ext>
            </a:extLst>
          </p:cNvPr>
          <p:cNvSpPr txBox="1"/>
          <p:nvPr/>
        </p:nvSpPr>
        <p:spPr>
          <a:xfrm>
            <a:off x="969817" y="6951038"/>
            <a:ext cx="17717677" cy="239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000" dirty="0"/>
              <a:t>FREQUENCY</a:t>
            </a:r>
          </a:p>
          <a:p>
            <a:pPr>
              <a:lnSpc>
                <a:spcPct val="125000"/>
              </a:lnSpc>
            </a:pPr>
            <a:r>
              <a:rPr lang="en-US" sz="4400" dirty="0"/>
              <a:t>Average number of times a given person has seen the ad</a:t>
            </a:r>
          </a:p>
        </p:txBody>
      </p:sp>
    </p:spTree>
    <p:extLst>
      <p:ext uri="{BB962C8B-B14F-4D97-AF65-F5344CB8AC3E}">
        <p14:creationId xmlns:p14="http://schemas.microsoft.com/office/powerpoint/2010/main" val="180752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82" y="1346481"/>
            <a:ext cx="22676996" cy="347490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 cap="all" spc="600" dirty="0">
                <a:latin typeface="+mj-lt"/>
                <a:ea typeface="+mj-ea"/>
                <a:cs typeface="+mj-cs"/>
              </a:rPr>
              <a:t>UNDERSTANDING WHAT THE NUMBERS MEAN…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8309B-FEFF-50B2-FF60-1BC88F072979}"/>
              </a:ext>
            </a:extLst>
          </p:cNvPr>
          <p:cNvSpPr txBox="1"/>
          <p:nvPr/>
        </p:nvSpPr>
        <p:spPr>
          <a:xfrm>
            <a:off x="969817" y="6951038"/>
            <a:ext cx="17717677" cy="239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000" dirty="0"/>
              <a:t>OUTBOUND CLICKS</a:t>
            </a:r>
          </a:p>
          <a:p>
            <a:pPr>
              <a:lnSpc>
                <a:spcPct val="125000"/>
              </a:lnSpc>
            </a:pPr>
            <a:r>
              <a:rPr lang="en-US" sz="4400" dirty="0"/>
              <a:t>Raw number of outbound clicks</a:t>
            </a:r>
          </a:p>
        </p:txBody>
      </p:sp>
    </p:spTree>
    <p:extLst>
      <p:ext uri="{BB962C8B-B14F-4D97-AF65-F5344CB8AC3E}">
        <p14:creationId xmlns:p14="http://schemas.microsoft.com/office/powerpoint/2010/main" val="272954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82" y="1346481"/>
            <a:ext cx="22676996" cy="347490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 cap="all" spc="600" dirty="0">
                <a:latin typeface="+mj-lt"/>
                <a:ea typeface="+mj-ea"/>
                <a:cs typeface="+mj-cs"/>
              </a:rPr>
              <a:t>UNDERSTANDING WHAT THE NUMBERS MEAN…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8309B-FEFF-50B2-FF60-1BC88F072979}"/>
              </a:ext>
            </a:extLst>
          </p:cNvPr>
          <p:cNvSpPr txBox="1"/>
          <p:nvPr/>
        </p:nvSpPr>
        <p:spPr>
          <a:xfrm>
            <a:off x="969817" y="6951038"/>
            <a:ext cx="17717677" cy="239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000" dirty="0"/>
              <a:t>COST PER RESULT (CPR)</a:t>
            </a:r>
          </a:p>
          <a:p>
            <a:pPr>
              <a:lnSpc>
                <a:spcPct val="125000"/>
              </a:lnSpc>
            </a:pPr>
            <a:r>
              <a:rPr lang="en-US" sz="4400" dirty="0"/>
              <a:t>Cost per result action taken</a:t>
            </a:r>
          </a:p>
        </p:txBody>
      </p:sp>
    </p:spTree>
    <p:extLst>
      <p:ext uri="{BB962C8B-B14F-4D97-AF65-F5344CB8AC3E}">
        <p14:creationId xmlns:p14="http://schemas.microsoft.com/office/powerpoint/2010/main" val="414818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82" y="1346481"/>
            <a:ext cx="22676996" cy="347490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 cap="all" spc="600" dirty="0">
                <a:latin typeface="+mj-lt"/>
                <a:ea typeface="+mj-ea"/>
                <a:cs typeface="+mj-cs"/>
              </a:rPr>
              <a:t>UNDERSTANDING WHAT THE NUMBERS MEAN…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8309B-FEFF-50B2-FF60-1BC88F072979}"/>
              </a:ext>
            </a:extLst>
          </p:cNvPr>
          <p:cNvSpPr txBox="1"/>
          <p:nvPr/>
        </p:nvSpPr>
        <p:spPr>
          <a:xfrm>
            <a:off x="969817" y="6951038"/>
            <a:ext cx="17717677" cy="323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000" dirty="0"/>
              <a:t>CPC (all)</a:t>
            </a:r>
          </a:p>
          <a:p>
            <a:pPr>
              <a:lnSpc>
                <a:spcPct val="125000"/>
              </a:lnSpc>
            </a:pPr>
            <a:r>
              <a:rPr lang="en-US" sz="4400" dirty="0"/>
              <a:t>Average cost of any click made anywhere on the ad or in the comments</a:t>
            </a:r>
          </a:p>
        </p:txBody>
      </p:sp>
    </p:spTree>
    <p:extLst>
      <p:ext uri="{BB962C8B-B14F-4D97-AF65-F5344CB8AC3E}">
        <p14:creationId xmlns:p14="http://schemas.microsoft.com/office/powerpoint/2010/main" val="184389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82" y="1346481"/>
            <a:ext cx="22676996" cy="347490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 cap="all" spc="600" dirty="0">
                <a:latin typeface="+mj-lt"/>
                <a:ea typeface="+mj-ea"/>
                <a:cs typeface="+mj-cs"/>
              </a:rPr>
              <a:t>UNDERSTANDING WHAT THE NUMBERS MEAN…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8309B-FEFF-50B2-FF60-1BC88F072979}"/>
              </a:ext>
            </a:extLst>
          </p:cNvPr>
          <p:cNvSpPr txBox="1"/>
          <p:nvPr/>
        </p:nvSpPr>
        <p:spPr>
          <a:xfrm>
            <a:off x="969817" y="6951038"/>
            <a:ext cx="19200249" cy="323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000" dirty="0"/>
              <a:t>COST PER UNIQUE OUTBOUND CLICK</a:t>
            </a:r>
          </a:p>
          <a:p>
            <a:pPr>
              <a:lnSpc>
                <a:spcPct val="125000"/>
              </a:lnSpc>
            </a:pPr>
            <a:r>
              <a:rPr lang="en-US" sz="4400" dirty="0"/>
              <a:t>Cost per unique human clicking a link or button that leads off Facebook or Instagram</a:t>
            </a:r>
          </a:p>
        </p:txBody>
      </p:sp>
    </p:spTree>
    <p:extLst>
      <p:ext uri="{BB962C8B-B14F-4D97-AF65-F5344CB8AC3E}">
        <p14:creationId xmlns:p14="http://schemas.microsoft.com/office/powerpoint/2010/main" val="183763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24377648" cy="9087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28851" y="1346480"/>
            <a:ext cx="11900728" cy="689274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cap="all" spc="600" dirty="0">
                <a:latin typeface="+mj-lt"/>
                <a:ea typeface="+mj-ea"/>
                <a:cs typeface="+mj-cs"/>
              </a:rPr>
              <a:t>THERE’S A LOT OF NOISE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93018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70D39019-F275-5EAD-B69B-E0783A205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59" r="46052"/>
          <a:stretch/>
        </p:blipFill>
        <p:spPr>
          <a:xfrm>
            <a:off x="-7" y="10"/>
            <a:ext cx="9306156" cy="13715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9425" y="-2"/>
            <a:ext cx="8488225" cy="107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6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9195" y="1528746"/>
            <a:ext cx="12511323" cy="258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600" dirty="0">
                <a:latin typeface="+mj-lt"/>
                <a:ea typeface="+mj-ea"/>
                <a:cs typeface="+mj-cs"/>
              </a:rPr>
              <a:t>Here’s WHAT MATTERS…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3B386-E468-FC85-21F6-C0A6CF725C67}"/>
              </a:ext>
            </a:extLst>
          </p:cNvPr>
          <p:cNvSpPr txBox="1"/>
          <p:nvPr/>
        </p:nvSpPr>
        <p:spPr>
          <a:xfrm>
            <a:off x="1239197" y="6419272"/>
            <a:ext cx="12511321" cy="601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latin typeface="Arial Black" panose="020B0A04020102020204" pitchFamily="34" charset="0"/>
              </a:rPr>
              <a:t>COST PER RESULT (CPR)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6600" dirty="0">
              <a:latin typeface="Arial Black" panose="020B0A040201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latin typeface="Arial Black" panose="020B0A04020102020204" pitchFamily="34" charset="0"/>
              </a:rPr>
              <a:t>RESULT RATE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6600" dirty="0">
              <a:latin typeface="Arial Black" panose="020B0A040201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latin typeface="Arial Black" panose="020B0A04020102020204" pitchFamily="34" charset="0"/>
              </a:rPr>
              <a:t>FREQUENCY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73735" y="0"/>
            <a:ext cx="1000390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F45C65-4B6F-D2A2-C8F5-3FD8CB6EA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55" r="15019" b="-1"/>
          <a:stretch/>
        </p:blipFill>
        <p:spPr>
          <a:xfrm>
            <a:off x="15034915" y="10"/>
            <a:ext cx="9342735" cy="137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5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8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pic>
        <p:nvPicPr>
          <p:cNvPr id="35" name="Picture 20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 useBgFill="1">
        <p:nvSpPr>
          <p:cNvPr id="36" name="Rectangle 22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3B386-E468-FC85-21F6-C0A6CF725C67}"/>
              </a:ext>
            </a:extLst>
          </p:cNvPr>
          <p:cNvSpPr txBox="1"/>
          <p:nvPr/>
        </p:nvSpPr>
        <p:spPr>
          <a:xfrm>
            <a:off x="9949464" y="1930400"/>
            <a:ext cx="12338672" cy="8659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700" cap="all">
                <a:latin typeface="+mj-lt"/>
                <a:ea typeface="+mj-ea"/>
                <a:cs typeface="+mj-cs"/>
              </a:rPr>
              <a:t>ANALYZING COST PER RESULT</a:t>
            </a:r>
          </a:p>
        </p:txBody>
      </p:sp>
      <p:cxnSp>
        <p:nvCxnSpPr>
          <p:cNvPr id="37" name="Straight Connector 24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06165" y="3242520"/>
            <a:ext cx="0" cy="60350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6">
            <a:extLst>
              <a:ext uri="{FF2B5EF4-FFF2-40B4-BE49-F238E27FC236}">
                <a16:creationId xmlns:a16="http://schemas.microsoft.com/office/drawing/2014/main" id="{1840A608-84A3-4CEC-BE1B-7A9717769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77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9">
            <a:extLst>
              <a:ext uri="{FF2B5EF4-FFF2-40B4-BE49-F238E27FC236}">
                <a16:creationId xmlns:a16="http://schemas.microsoft.com/office/drawing/2014/main" id="{41162AC6-9EBA-47A1-AF32-ADE01FA53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9691" y="1528746"/>
            <a:ext cx="17216716" cy="258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600" dirty="0">
                <a:latin typeface="+mj-lt"/>
                <a:ea typeface="+mj-ea"/>
                <a:cs typeface="+mj-cs"/>
              </a:rPr>
              <a:t>YOU’RE ACCEPTABLE CPR IS UNIQUE TO YOU</a:t>
            </a:r>
          </a:p>
        </p:txBody>
      </p:sp>
      <p:graphicFrame>
        <p:nvGraphicFramePr>
          <p:cNvPr id="23" name="TextBox 5">
            <a:extLst>
              <a:ext uri="{FF2B5EF4-FFF2-40B4-BE49-F238E27FC236}">
                <a16:creationId xmlns:a16="http://schemas.microsoft.com/office/drawing/2014/main" id="{F2A28923-7864-523A-1060-BB6C3B775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713216"/>
              </p:ext>
            </p:extLst>
          </p:nvPr>
        </p:nvGraphicFramePr>
        <p:xfrm>
          <a:off x="1371242" y="4882102"/>
          <a:ext cx="21635165" cy="706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182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pic>
        <p:nvPicPr>
          <p:cNvPr id="6" name="Picture 5" descr="3D illustration of a voxel pattern">
            <a:extLst>
              <a:ext uri="{FF2B5EF4-FFF2-40B4-BE49-F238E27FC236}">
                <a16:creationId xmlns:a16="http://schemas.microsoft.com/office/drawing/2014/main" id="{1B2CD71A-B91A-FF6C-2539-7A24A270B9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t="12490" b="12490"/>
          <a:stretch/>
        </p:blipFill>
        <p:spPr>
          <a:xfrm>
            <a:off x="20" y="10"/>
            <a:ext cx="24377630" cy="13715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2485" y="4581426"/>
            <a:ext cx="18892679" cy="50970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spc="600">
                <a:latin typeface="+mj-lt"/>
                <a:ea typeface="+mj-ea"/>
                <a:cs typeface="+mj-cs"/>
              </a:rPr>
              <a:t>There’s A LOT OF DATA out there…</a:t>
            </a:r>
          </a:p>
        </p:txBody>
      </p:sp>
    </p:spTree>
    <p:extLst>
      <p:ext uri="{BB962C8B-B14F-4D97-AF65-F5344CB8AC3E}">
        <p14:creationId xmlns:p14="http://schemas.microsoft.com/office/powerpoint/2010/main" val="1553952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1162AC6-9EBA-47A1-AF32-ADE01FA53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9691" y="1528746"/>
            <a:ext cx="17216716" cy="258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cap="all" spc="600" dirty="0">
                <a:latin typeface="+mj-lt"/>
                <a:ea typeface="+mj-ea"/>
                <a:cs typeface="+mj-cs"/>
              </a:rPr>
              <a:t>THE FORMULA</a:t>
            </a:r>
          </a:p>
        </p:txBody>
      </p:sp>
      <p:graphicFrame>
        <p:nvGraphicFramePr>
          <p:cNvPr id="24" name="TextBox 2">
            <a:extLst>
              <a:ext uri="{FF2B5EF4-FFF2-40B4-BE49-F238E27FC236}">
                <a16:creationId xmlns:a16="http://schemas.microsoft.com/office/drawing/2014/main" id="{26E8486C-89D6-162E-3330-E4615F5A2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378532"/>
              </p:ext>
            </p:extLst>
          </p:nvPr>
        </p:nvGraphicFramePr>
        <p:xfrm>
          <a:off x="1371242" y="4882102"/>
          <a:ext cx="21635165" cy="706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9971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1162AC6-9EBA-47A1-AF32-ADE01FA53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9691" y="1528746"/>
            <a:ext cx="17216716" cy="258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cap="all" spc="600" dirty="0">
                <a:latin typeface="+mj-lt"/>
                <a:ea typeface="+mj-ea"/>
                <a:cs typeface="+mj-cs"/>
              </a:rPr>
              <a:t>THE FORMULA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75169-BED2-0CBE-483C-7032D11D92E5}"/>
              </a:ext>
            </a:extLst>
          </p:cNvPr>
          <p:cNvSpPr txBox="1"/>
          <p:nvPr/>
        </p:nvSpPr>
        <p:spPr>
          <a:xfrm>
            <a:off x="1036938" y="6601475"/>
            <a:ext cx="1745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$0.25 x 30 = $7.50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78A50-50A7-CF08-328E-C0B6EC4E6573}"/>
              </a:ext>
            </a:extLst>
          </p:cNvPr>
          <p:cNvSpPr txBox="1"/>
          <p:nvPr/>
        </p:nvSpPr>
        <p:spPr>
          <a:xfrm>
            <a:off x="1036930" y="7660969"/>
            <a:ext cx="1745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$0.25 x 20 = $5.00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0FC20-DC70-F066-A056-66D56128F8C7}"/>
              </a:ext>
            </a:extLst>
          </p:cNvPr>
          <p:cNvSpPr txBox="1"/>
          <p:nvPr/>
        </p:nvSpPr>
        <p:spPr>
          <a:xfrm>
            <a:off x="1036939" y="8741338"/>
            <a:ext cx="1745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$0.20 x 20 = $4.00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70B7F-E69C-0ECB-7C36-B38A39338B62}"/>
              </a:ext>
            </a:extLst>
          </p:cNvPr>
          <p:cNvSpPr txBox="1"/>
          <p:nvPr/>
        </p:nvSpPr>
        <p:spPr>
          <a:xfrm>
            <a:off x="1036930" y="9821707"/>
            <a:ext cx="1745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$0.15 x 20 = $3.00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1DCE73-C7C0-C354-B662-1FE4EE68ABD0}"/>
              </a:ext>
            </a:extLst>
          </p:cNvPr>
          <p:cNvSpPr txBox="1"/>
          <p:nvPr/>
        </p:nvSpPr>
        <p:spPr>
          <a:xfrm>
            <a:off x="1036930" y="10902076"/>
            <a:ext cx="1745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$0.15 x 15 = $2.25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24F64-82C5-1E0B-583D-48BDCC359A6D}"/>
              </a:ext>
            </a:extLst>
          </p:cNvPr>
          <p:cNvSpPr txBox="1"/>
          <p:nvPr/>
        </p:nvSpPr>
        <p:spPr>
          <a:xfrm>
            <a:off x="1036916" y="11982445"/>
            <a:ext cx="1745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$0.10 x 10 = $1.00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622F4-05E0-FA13-A774-BD75EEEFD65D}"/>
              </a:ext>
            </a:extLst>
          </p:cNvPr>
          <p:cNvSpPr txBox="1"/>
          <p:nvPr/>
        </p:nvSpPr>
        <p:spPr>
          <a:xfrm>
            <a:off x="7178497" y="5855749"/>
            <a:ext cx="144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CPC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FE51CD-6A07-F310-E56C-15A7850D9234}"/>
              </a:ext>
            </a:extLst>
          </p:cNvPr>
          <p:cNvSpPr txBox="1"/>
          <p:nvPr/>
        </p:nvSpPr>
        <p:spPr>
          <a:xfrm>
            <a:off x="9041048" y="5866187"/>
            <a:ext cx="144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BC2AF1-B2D7-AB74-AD35-A0D20F796292}"/>
              </a:ext>
            </a:extLst>
          </p:cNvPr>
          <p:cNvSpPr txBox="1"/>
          <p:nvPr/>
        </p:nvSpPr>
        <p:spPr>
          <a:xfrm>
            <a:off x="10903600" y="5818980"/>
            <a:ext cx="169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74ACE-1297-6FCF-670F-6F6387C6569F}"/>
              </a:ext>
            </a:extLst>
          </p:cNvPr>
          <p:cNvSpPr txBox="1"/>
          <p:nvPr/>
        </p:nvSpPr>
        <p:spPr>
          <a:xfrm>
            <a:off x="1456731" y="3230907"/>
            <a:ext cx="5923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Series Read-through</a:t>
            </a:r>
            <a:br>
              <a:rPr lang="en-US" sz="4000" dirty="0"/>
            </a:br>
            <a:r>
              <a:rPr lang="en-US" sz="4000" dirty="0"/>
              <a:t>Value: $6.50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17DAF2-C930-A9D0-975A-CCFFC3943193}"/>
              </a:ext>
            </a:extLst>
          </p:cNvPr>
          <p:cNvSpPr txBox="1"/>
          <p:nvPr/>
        </p:nvSpPr>
        <p:spPr>
          <a:xfrm>
            <a:off x="14976631" y="6622350"/>
            <a:ext cx="6684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-$1.00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A708E-3170-1C1D-705D-795716095B79}"/>
              </a:ext>
            </a:extLst>
          </p:cNvPr>
          <p:cNvSpPr txBox="1"/>
          <p:nvPr/>
        </p:nvSpPr>
        <p:spPr>
          <a:xfrm>
            <a:off x="15216328" y="7660969"/>
            <a:ext cx="6684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$1.50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D5BF24-DFAE-CB34-AA44-E94A6477342E}"/>
              </a:ext>
            </a:extLst>
          </p:cNvPr>
          <p:cNvSpPr txBox="1"/>
          <p:nvPr/>
        </p:nvSpPr>
        <p:spPr>
          <a:xfrm>
            <a:off x="15216328" y="8741338"/>
            <a:ext cx="6684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$2.50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452BE-D4EA-B35D-5958-57D9E3ADCF58}"/>
              </a:ext>
            </a:extLst>
          </p:cNvPr>
          <p:cNvSpPr txBox="1"/>
          <p:nvPr/>
        </p:nvSpPr>
        <p:spPr>
          <a:xfrm>
            <a:off x="15216314" y="9842582"/>
            <a:ext cx="6684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$3.50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A9CAC-3CFC-47ED-83DE-608A42F424A0}"/>
              </a:ext>
            </a:extLst>
          </p:cNvPr>
          <p:cNvSpPr txBox="1"/>
          <p:nvPr/>
        </p:nvSpPr>
        <p:spPr>
          <a:xfrm>
            <a:off x="15216314" y="10922951"/>
            <a:ext cx="6684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$4.25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B088BC-9569-5BB7-524C-96865A35E9EC}"/>
              </a:ext>
            </a:extLst>
          </p:cNvPr>
          <p:cNvSpPr txBox="1"/>
          <p:nvPr/>
        </p:nvSpPr>
        <p:spPr>
          <a:xfrm>
            <a:off x="15216314" y="11981327"/>
            <a:ext cx="6684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$5.50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59445B-5699-A40C-C1C6-F14F11C71B28}"/>
              </a:ext>
            </a:extLst>
          </p:cNvPr>
          <p:cNvSpPr txBox="1"/>
          <p:nvPr/>
        </p:nvSpPr>
        <p:spPr>
          <a:xfrm>
            <a:off x="15313963" y="5812851"/>
            <a:ext cx="169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Profit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95BD3-5E8A-105C-E662-6CB5B81DB599}"/>
                  </a:ext>
                </a:extLst>
              </p14:cNvPr>
              <p14:cNvContentPartPr/>
              <p14:nvPr/>
            </p14:nvContentPartPr>
            <p14:xfrm>
              <a:off x="13734583" y="6582484"/>
              <a:ext cx="55605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95BD3-5E8A-105C-E662-6CB5B81DB5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25583" y="6573484"/>
                <a:ext cx="5578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F1B0FD-3AA3-3297-BA2B-93EE915ED9C8}"/>
                  </a:ext>
                </a:extLst>
              </p14:cNvPr>
              <p14:cNvContentPartPr/>
              <p14:nvPr/>
            </p14:nvContentPartPr>
            <p14:xfrm>
              <a:off x="4523263" y="5993884"/>
              <a:ext cx="8195400" cy="961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F1B0FD-3AA3-3297-BA2B-93EE915ED9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4623" y="5985244"/>
                <a:ext cx="8213040" cy="97920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CB76572-DBEA-DCC2-7736-6396F88F733E}"/>
              </a:ext>
            </a:extLst>
          </p:cNvPr>
          <p:cNvCxnSpPr/>
          <p:nvPr/>
        </p:nvCxnSpPr>
        <p:spPr>
          <a:xfrm flipV="1">
            <a:off x="3271526" y="6441026"/>
            <a:ext cx="16957964" cy="993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6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1162AC6-9EBA-47A1-AF32-ADE01FA53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7B84DB5-0A8D-419E-AE86-8602321D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310B53C-4645-458E-8BE8-FAF1D5E69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242" y="2132326"/>
            <a:ext cx="6611766" cy="10296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cap="all" spc="600" dirty="0">
                <a:latin typeface="+mj-lt"/>
                <a:ea typeface="+mj-ea"/>
                <a:cs typeface="+mj-cs"/>
              </a:rPr>
              <a:t>ANALYZING COST PER RESULT</a:t>
            </a:r>
          </a:p>
        </p:txBody>
      </p:sp>
      <p:graphicFrame>
        <p:nvGraphicFramePr>
          <p:cNvPr id="18" name="TextBox 5">
            <a:extLst>
              <a:ext uri="{FF2B5EF4-FFF2-40B4-BE49-F238E27FC236}">
                <a16:creationId xmlns:a16="http://schemas.microsoft.com/office/drawing/2014/main" id="{C14DE35E-23D9-AC5A-1CDE-56D35C29C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286876"/>
              </p:ext>
            </p:extLst>
          </p:nvPr>
        </p:nvGraphicFramePr>
        <p:xfrm>
          <a:off x="9354251" y="2254250"/>
          <a:ext cx="12804652" cy="1017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28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8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pic>
        <p:nvPicPr>
          <p:cNvPr id="35" name="Picture 20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 useBgFill="1">
        <p:nvSpPr>
          <p:cNvPr id="36" name="Rectangle 22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3B386-E468-FC85-21F6-C0A6CF725C67}"/>
              </a:ext>
            </a:extLst>
          </p:cNvPr>
          <p:cNvSpPr txBox="1"/>
          <p:nvPr/>
        </p:nvSpPr>
        <p:spPr>
          <a:xfrm>
            <a:off x="9949464" y="1930400"/>
            <a:ext cx="12338672" cy="8659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700" cap="all" dirty="0">
                <a:latin typeface="+mj-lt"/>
                <a:ea typeface="+mj-ea"/>
                <a:cs typeface="+mj-cs"/>
              </a:rPr>
              <a:t>WHAT’S IN A RATE?</a:t>
            </a:r>
          </a:p>
        </p:txBody>
      </p:sp>
      <p:cxnSp>
        <p:nvCxnSpPr>
          <p:cNvPr id="37" name="Straight Connector 24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06165" y="3242520"/>
            <a:ext cx="0" cy="60350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6">
            <a:extLst>
              <a:ext uri="{FF2B5EF4-FFF2-40B4-BE49-F238E27FC236}">
                <a16:creationId xmlns:a16="http://schemas.microsoft.com/office/drawing/2014/main" id="{1840A608-84A3-4CEC-BE1B-7A9717769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19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pic>
        <p:nvPicPr>
          <p:cNvPr id="32" name="Picture 26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 useBgFill="1">
        <p:nvSpPr>
          <p:cNvPr id="34" name="Rectangle 28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84553" y="1642530"/>
            <a:ext cx="12194233" cy="10444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700" cap="all" spc="600">
                <a:latin typeface="+mj-lt"/>
                <a:ea typeface="+mj-ea"/>
                <a:cs typeface="+mj-cs"/>
              </a:rPr>
              <a:t>There’s one Rate to rule them all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90363" y="3847126"/>
            <a:ext cx="0" cy="60350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28160CC-169E-42B9-922A-7FC40F475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15037447" y="4375797"/>
            <a:ext cx="13716000" cy="49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50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1162AC6-9EBA-47A1-AF32-ADE01FA53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sp useBgFill="1">
        <p:nvSpPr>
          <p:cNvPr id="36" name="Rounded Rectangle 14">
            <a:extLst>
              <a:ext uri="{FF2B5EF4-FFF2-40B4-BE49-F238E27FC236}">
                <a16:creationId xmlns:a16="http://schemas.microsoft.com/office/drawing/2014/main" id="{AD435D65-E643-4035-87B7-B9A118984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9601" y="0"/>
            <a:ext cx="15108049" cy="13716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8E1E3C-F8D2-4308-8393-52DAD387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69601" cy="1371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B6081D4-5F83-4C05-AFFE-1395456D3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61801"/>
          <a:stretch/>
        </p:blipFill>
        <p:spPr>
          <a:xfrm>
            <a:off x="0" y="0"/>
            <a:ext cx="9269601" cy="28829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9A9CE89-5BEA-4699-AEAA-51CEC2198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8750300"/>
            <a:ext cx="9269601" cy="496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242" y="2132326"/>
            <a:ext cx="6611766" cy="10296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RESULT RATE</a:t>
            </a:r>
          </a:p>
        </p:txBody>
      </p:sp>
      <p:graphicFrame>
        <p:nvGraphicFramePr>
          <p:cNvPr id="30" name="TextBox 1">
            <a:extLst>
              <a:ext uri="{FF2B5EF4-FFF2-40B4-BE49-F238E27FC236}">
                <a16:creationId xmlns:a16="http://schemas.microsoft.com/office/drawing/2014/main" id="{7FE3E244-38C0-AAD5-B86E-DB7359200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243503"/>
              </p:ext>
            </p:extLst>
          </p:nvPr>
        </p:nvGraphicFramePr>
        <p:xfrm>
          <a:off x="10556194" y="1492250"/>
          <a:ext cx="12577176" cy="1089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33813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2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pic>
        <p:nvPicPr>
          <p:cNvPr id="54" name="Picture 44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 useBgFill="1">
        <p:nvSpPr>
          <p:cNvPr id="55" name="Rectangle 46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3B386-E468-FC85-21F6-C0A6CF725C67}"/>
              </a:ext>
            </a:extLst>
          </p:cNvPr>
          <p:cNvSpPr txBox="1"/>
          <p:nvPr/>
        </p:nvSpPr>
        <p:spPr>
          <a:xfrm>
            <a:off x="7706892" y="1930400"/>
            <a:ext cx="14740860" cy="6809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dirty="0">
                <a:latin typeface="+mj-lt"/>
                <a:ea typeface="+mj-ea"/>
                <a:cs typeface="+mj-cs"/>
              </a:rPr>
              <a:t>WHY DOES MY RESULT RATE SUCK?</a:t>
            </a:r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11011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7" name="Picture 50">
            <a:extLst>
              <a:ext uri="{FF2B5EF4-FFF2-40B4-BE49-F238E27FC236}">
                <a16:creationId xmlns:a16="http://schemas.microsoft.com/office/drawing/2014/main" id="{9DC2D8D4-F6D6-45F4-82A9-43B92A96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2529194" y="4375797"/>
            <a:ext cx="13716000" cy="49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0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2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pic>
        <p:nvPicPr>
          <p:cNvPr id="54" name="Picture 44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 useBgFill="1">
        <p:nvSpPr>
          <p:cNvPr id="55" name="Rectangle 46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11011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7" name="Picture 50">
            <a:extLst>
              <a:ext uri="{FF2B5EF4-FFF2-40B4-BE49-F238E27FC236}">
                <a16:creationId xmlns:a16="http://schemas.microsoft.com/office/drawing/2014/main" id="{9DC2D8D4-F6D6-45F4-82A9-43B92A96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2529194" y="4375797"/>
            <a:ext cx="13716000" cy="4964407"/>
          </a:xfrm>
          <a:prstGeom prst="rect">
            <a:avLst/>
          </a:prstGeom>
        </p:spPr>
      </p:pic>
      <p:graphicFrame>
        <p:nvGraphicFramePr>
          <p:cNvPr id="59" name="TextBox 5">
            <a:extLst>
              <a:ext uri="{FF2B5EF4-FFF2-40B4-BE49-F238E27FC236}">
                <a16:creationId xmlns:a16="http://schemas.microsoft.com/office/drawing/2014/main" id="{88482208-CB64-C816-F731-561B173A6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314014"/>
              </p:ext>
            </p:extLst>
          </p:nvPr>
        </p:nvGraphicFramePr>
        <p:xfrm>
          <a:off x="7706892" y="1930400"/>
          <a:ext cx="14740860" cy="68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47B067-2077-6EF4-DF7D-22120B555CB4}"/>
              </a:ext>
            </a:extLst>
          </p:cNvPr>
          <p:cNvSpPr txBox="1"/>
          <p:nvPr/>
        </p:nvSpPr>
        <p:spPr>
          <a:xfrm>
            <a:off x="7859292" y="2082800"/>
            <a:ext cx="14740860" cy="6809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dirty="0">
                <a:latin typeface="+mj-lt"/>
                <a:ea typeface="+mj-ea"/>
                <a:cs typeface="+mj-cs"/>
              </a:rPr>
              <a:t>WHY DOES MY RESULT RATE SUCK?</a:t>
            </a:r>
          </a:p>
        </p:txBody>
      </p:sp>
    </p:spTree>
    <p:extLst>
      <p:ext uri="{BB962C8B-B14F-4D97-AF65-F5344CB8AC3E}">
        <p14:creationId xmlns:p14="http://schemas.microsoft.com/office/powerpoint/2010/main" val="3214186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3B386-E468-FC85-21F6-C0A6CF725C67}"/>
              </a:ext>
            </a:extLst>
          </p:cNvPr>
          <p:cNvSpPr txBox="1"/>
          <p:nvPr/>
        </p:nvSpPr>
        <p:spPr>
          <a:xfrm>
            <a:off x="1584553" y="1642530"/>
            <a:ext cx="12194233" cy="10444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700" cap="all" dirty="0">
                <a:latin typeface="+mj-lt"/>
                <a:ea typeface="+mj-ea"/>
                <a:cs typeface="+mj-cs"/>
              </a:rPr>
              <a:t>IMAGE is The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700" cap="all" dirty="0">
                <a:latin typeface="+mj-lt"/>
                <a:ea typeface="+mj-ea"/>
                <a:cs typeface="+mj-cs"/>
              </a:rPr>
              <a:t>#1 Culprit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90363" y="3847126"/>
            <a:ext cx="0" cy="60350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728160CC-169E-42B9-922A-7FC40F475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15037447" y="4375797"/>
            <a:ext cx="13716000" cy="49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9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8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pic>
        <p:nvPicPr>
          <p:cNvPr id="35" name="Picture 20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 useBgFill="1">
        <p:nvSpPr>
          <p:cNvPr id="36" name="Rectangle 22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3B386-E468-FC85-21F6-C0A6CF725C67}"/>
              </a:ext>
            </a:extLst>
          </p:cNvPr>
          <p:cNvSpPr txBox="1"/>
          <p:nvPr/>
        </p:nvSpPr>
        <p:spPr>
          <a:xfrm>
            <a:off x="9949464" y="1930400"/>
            <a:ext cx="12125445" cy="8659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700" cap="all" dirty="0">
                <a:latin typeface="+mj-lt"/>
                <a:ea typeface="+mj-ea"/>
                <a:cs typeface="+mj-cs"/>
              </a:rPr>
              <a:t>FREQUENCY IMPRESSIONS</a:t>
            </a:r>
            <a:br>
              <a:rPr lang="en-US" sz="10700" cap="all" dirty="0">
                <a:latin typeface="+mj-lt"/>
                <a:ea typeface="+mj-ea"/>
                <a:cs typeface="+mj-cs"/>
              </a:rPr>
            </a:br>
            <a:r>
              <a:rPr lang="en-US" sz="10700" cap="all" dirty="0">
                <a:latin typeface="+mj-lt"/>
                <a:ea typeface="+mj-ea"/>
                <a:cs typeface="+mj-cs"/>
              </a:rPr>
              <a:t>AND REACH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700" cap="all" dirty="0">
                <a:latin typeface="+mj-lt"/>
                <a:ea typeface="+mj-ea"/>
                <a:cs typeface="+mj-cs"/>
              </a:rPr>
              <a:t>Oh my!</a:t>
            </a:r>
          </a:p>
        </p:txBody>
      </p:sp>
      <p:cxnSp>
        <p:nvCxnSpPr>
          <p:cNvPr id="37" name="Straight Connector 24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06165" y="3242520"/>
            <a:ext cx="0" cy="60350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6">
            <a:extLst>
              <a:ext uri="{FF2B5EF4-FFF2-40B4-BE49-F238E27FC236}">
                <a16:creationId xmlns:a16="http://schemas.microsoft.com/office/drawing/2014/main" id="{1840A608-84A3-4CEC-BE1B-7A9717769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6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242" y="9397998"/>
            <a:ext cx="21635165" cy="16425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defTabSz="91440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cap="all" spc="600" dirty="0">
                <a:latin typeface="+mj-lt"/>
                <a:ea typeface="+mj-ea"/>
                <a:cs typeface="+mj-cs"/>
              </a:rPr>
              <a:t>FACEBOOK PROVIDES A LOT OF DATA ABOUT OUR ADS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F3962-60BE-13D0-AF68-B1F219E4C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2508"/>
          <a:stretch/>
        </p:blipFill>
        <p:spPr>
          <a:xfrm>
            <a:off x="1371462" y="2588639"/>
            <a:ext cx="21634945" cy="69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15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4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pic>
        <p:nvPicPr>
          <p:cNvPr id="36" name="Picture 26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id="{71836F97-3631-4F72-8A9F-CDAFD3D7C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4551" y="1642530"/>
            <a:ext cx="13956200" cy="10444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700" cap="all" spc="600">
                <a:latin typeface="+mj-lt"/>
                <a:ea typeface="+mj-ea"/>
                <a:cs typeface="+mj-cs"/>
              </a:rPr>
              <a:t>FREQUENCY IS Impressions divided by REACH</a:t>
            </a:r>
          </a:p>
        </p:txBody>
      </p: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82B97DB-6349-4445-984C-90FE26D6D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59012" y="3847126"/>
            <a:ext cx="0" cy="603504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52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sp>
        <p:nvSpPr>
          <p:cNvPr id="45" name="Rounded Rectangle 11">
            <a:extLst>
              <a:ext uri="{FF2B5EF4-FFF2-40B4-BE49-F238E27FC236}">
                <a16:creationId xmlns:a16="http://schemas.microsoft.com/office/drawing/2014/main" id="{4BCC8B00-7646-4C46-8DD7-701BCBEA9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470" y="1286928"/>
            <a:ext cx="21804711" cy="11142144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5E24F-E364-BA13-FE07-5077D35DB0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5624" r="-2" b="31658"/>
          <a:stretch/>
        </p:blipFill>
        <p:spPr>
          <a:xfrm>
            <a:off x="1739954" y="1746504"/>
            <a:ext cx="20897741" cy="10222992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304719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sp>
        <p:nvSpPr>
          <p:cNvPr id="45" name="Rounded Rectangle 11">
            <a:extLst>
              <a:ext uri="{FF2B5EF4-FFF2-40B4-BE49-F238E27FC236}">
                <a16:creationId xmlns:a16="http://schemas.microsoft.com/office/drawing/2014/main" id="{4BCC8B00-7646-4C46-8DD7-701BCBEA9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470" y="1286928"/>
            <a:ext cx="21804711" cy="11142144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1FFC8-7B87-E9EE-FA87-EEC9F15EBA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81" b="32015"/>
          <a:stretch/>
        </p:blipFill>
        <p:spPr>
          <a:xfrm>
            <a:off x="1551710" y="1542473"/>
            <a:ext cx="21123562" cy="106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2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4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pic>
        <p:nvPicPr>
          <p:cNvPr id="36" name="Picture 26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77650" cy="4965700"/>
          </a:xfrm>
          <a:prstGeom prst="rect">
            <a:avLst/>
          </a:prstGeom>
        </p:spPr>
      </p:pic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id="{71836F97-3631-4F72-8A9F-CDAFD3D7C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4551" y="1642530"/>
            <a:ext cx="13956200" cy="10444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700" cap="all" spc="600" dirty="0">
                <a:latin typeface="+mj-lt"/>
                <a:ea typeface="+mj-ea"/>
                <a:cs typeface="+mj-cs"/>
              </a:rPr>
              <a:t>RESULT RATE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700" cap="all" spc="600" dirty="0">
                <a:latin typeface="+mj-lt"/>
                <a:ea typeface="+mj-ea"/>
                <a:cs typeface="+mj-cs"/>
              </a:rPr>
              <a:t>COST PER RESULT</a:t>
            </a:r>
            <a:br>
              <a:rPr lang="en-US" sz="10700" cap="all" spc="600" dirty="0">
                <a:latin typeface="+mj-lt"/>
                <a:ea typeface="+mj-ea"/>
                <a:cs typeface="+mj-cs"/>
              </a:rPr>
            </a:br>
            <a:r>
              <a:rPr lang="en-US" sz="10700" cap="all" spc="600" dirty="0">
                <a:latin typeface="+mj-lt"/>
                <a:ea typeface="+mj-ea"/>
                <a:cs typeface="+mj-cs"/>
              </a:rPr>
              <a:t>FREQUENCY</a:t>
            </a:r>
          </a:p>
        </p:txBody>
      </p: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82B97DB-6349-4445-984C-90FE26D6D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59012" y="3847126"/>
            <a:ext cx="0" cy="603504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807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2">
            <a:extLst>
              <a:ext uri="{FF2B5EF4-FFF2-40B4-BE49-F238E27FC236}">
                <a16:creationId xmlns:a16="http://schemas.microsoft.com/office/drawing/2014/main" id="{95DD5BC2-A8E7-4CAD-955A-3807355E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sp useBgFill="1">
        <p:nvSpPr>
          <p:cNvPr id="41" name="Rectangle 44">
            <a:extLst>
              <a:ext uri="{FF2B5EF4-FFF2-40B4-BE49-F238E27FC236}">
                <a16:creationId xmlns:a16="http://schemas.microsoft.com/office/drawing/2014/main" id="{7D993AC9-3A4A-4CF2-9BEF-8002E58F6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id="{DE4144AD-8278-4A35-8DF4-1629E2896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470" y="1286928"/>
            <a:ext cx="21804711" cy="11142144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 w="31750">
            <a:solidFill>
              <a:srgbClr val="12CEA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7B885-66BF-E13E-BB1C-ABCC2CC27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372435"/>
            <a:ext cx="12127344" cy="11005565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146918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2">
            <a:extLst>
              <a:ext uri="{FF2B5EF4-FFF2-40B4-BE49-F238E27FC236}">
                <a16:creationId xmlns:a16="http://schemas.microsoft.com/office/drawing/2014/main" id="{95DD5BC2-A8E7-4CAD-955A-3807355E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2882900"/>
          </a:xfrm>
          <a:prstGeom prst="rect">
            <a:avLst/>
          </a:prstGeom>
        </p:spPr>
      </p:pic>
      <p:sp useBgFill="1">
        <p:nvSpPr>
          <p:cNvPr id="41" name="Rectangle 44">
            <a:extLst>
              <a:ext uri="{FF2B5EF4-FFF2-40B4-BE49-F238E27FC236}">
                <a16:creationId xmlns:a16="http://schemas.microsoft.com/office/drawing/2014/main" id="{7D993AC9-3A4A-4CF2-9BEF-8002E58F6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id="{DE4144AD-8278-4A35-8DF4-1629E2896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470" y="1286928"/>
            <a:ext cx="21804711" cy="11142144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 w="31750">
            <a:solidFill>
              <a:srgbClr val="12CEA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A749671-C5FA-347C-48BA-823EFA520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204427"/>
              </p:ext>
            </p:extLst>
          </p:nvPr>
        </p:nvGraphicFramePr>
        <p:xfrm>
          <a:off x="6982692" y="1401991"/>
          <a:ext cx="10631054" cy="108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208840" imgH="5309280" progId="">
                  <p:embed/>
                </p:oleObj>
              </mc:Choice>
              <mc:Fallback>
                <p:oleObj r:id="rId4" imgW="5208840" imgH="53092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A749671-C5FA-347C-48BA-823EFA520B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2692" y="1401991"/>
                        <a:ext cx="10631054" cy="1083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00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8893" y="1362284"/>
            <a:ext cx="19527514" cy="258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cap="all" spc="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5C4AD-B65C-EBAC-16F3-5579D0218E8A}"/>
              </a:ext>
            </a:extLst>
          </p:cNvPr>
          <p:cNvSpPr txBox="1"/>
          <p:nvPr/>
        </p:nvSpPr>
        <p:spPr>
          <a:xfrm>
            <a:off x="2425069" y="5422418"/>
            <a:ext cx="19527512" cy="679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spc="600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spc="600" dirty="0"/>
              <a:t>Visit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spc="6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8000" b="1" spc="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www.thewritingwives.com/swss</a:t>
            </a:r>
            <a:r>
              <a:rPr lang="en-US" sz="8000" b="1" spc="600" dirty="0"/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spc="600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spc="600" dirty="0"/>
              <a:t>…and receive a special offer!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F986A-3DFD-4D7C-B1F3-F990A5FF6DB9}"/>
              </a:ext>
            </a:extLst>
          </p:cNvPr>
          <p:cNvSpPr txBox="1"/>
          <p:nvPr/>
        </p:nvSpPr>
        <p:spPr>
          <a:xfrm>
            <a:off x="13605382" y="12227768"/>
            <a:ext cx="959717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MALORIE@THEWOODENPENPRESS.COM</a:t>
            </a:r>
            <a:endParaRPr lang="en-US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JILL@THEWOODENPENPRESS.COM</a:t>
            </a: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2D6DA25-1522-2A6D-E6BD-64B2DC0699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0" y="390709"/>
            <a:ext cx="5444806" cy="623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2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1095" y="10219266"/>
            <a:ext cx="21635165" cy="16425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cap="all" spc="600" dirty="0">
                <a:latin typeface="+mj-lt"/>
                <a:ea typeface="+mj-ea"/>
                <a:cs typeface="+mj-cs"/>
              </a:rPr>
              <a:t>AND THIS IS BUT A FRACTION OF WHAT IS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0AB52A-3236-F505-668B-AE2BD229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720" y="5633769"/>
            <a:ext cx="21386610" cy="5201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29BE0A-B3FB-A529-EEDD-168B7766C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86" y="927184"/>
            <a:ext cx="16956866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1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8108" y="1346480"/>
            <a:ext cx="6061469" cy="836569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r" defTabSz="91440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 cap="all" spc="600" dirty="0">
                <a:latin typeface="+mj-lt"/>
                <a:ea typeface="+mj-ea"/>
                <a:cs typeface="+mj-cs"/>
              </a:rPr>
              <a:t>I’VE SPENT YEARS LOOKING AT THIS DATA IN AN EFFORT TO DETERMINE WHAT METRICS BEST INDICATE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CD71A-B91A-FF6C-2539-7A24A270B9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r="12049"/>
          <a:stretch/>
        </p:blipFill>
        <p:spPr>
          <a:xfrm>
            <a:off x="4808" y="10"/>
            <a:ext cx="15584431" cy="137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3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82" y="1346481"/>
            <a:ext cx="22676996" cy="347490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 cap="all" spc="600" dirty="0">
                <a:latin typeface="+mj-lt"/>
                <a:ea typeface="+mj-ea"/>
                <a:cs typeface="+mj-cs"/>
              </a:rPr>
              <a:t>UNDERSTANDING WHAT THE NUMBERS MEAN…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8309B-FEFF-50B2-FF60-1BC88F072979}"/>
              </a:ext>
            </a:extLst>
          </p:cNvPr>
          <p:cNvSpPr txBox="1"/>
          <p:nvPr/>
        </p:nvSpPr>
        <p:spPr>
          <a:xfrm>
            <a:off x="969818" y="4891418"/>
            <a:ext cx="17308946" cy="7623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REACH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IMPRESSIONS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RESULTS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RESULT RATE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FREQUENCY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OUTBOUND CLICKS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COST PER RESULT (CPR)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COST PER CLICK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COST PER UNIQUE OUTBOUND CLICK</a:t>
            </a:r>
          </a:p>
        </p:txBody>
      </p:sp>
    </p:spTree>
    <p:extLst>
      <p:ext uri="{BB962C8B-B14F-4D97-AF65-F5344CB8AC3E}">
        <p14:creationId xmlns:p14="http://schemas.microsoft.com/office/powerpoint/2010/main" val="286964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82" y="1346481"/>
            <a:ext cx="22676996" cy="347490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 cap="all" spc="600" dirty="0">
                <a:latin typeface="+mj-lt"/>
                <a:ea typeface="+mj-ea"/>
                <a:cs typeface="+mj-cs"/>
              </a:rPr>
              <a:t>UNDERSTANDING WHAT THE NUMBERS MEAN…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8309B-FEFF-50B2-FF60-1BC88F072979}"/>
              </a:ext>
            </a:extLst>
          </p:cNvPr>
          <p:cNvSpPr txBox="1"/>
          <p:nvPr/>
        </p:nvSpPr>
        <p:spPr>
          <a:xfrm>
            <a:off x="969817" y="6951038"/>
            <a:ext cx="17717677" cy="239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000" dirty="0"/>
              <a:t>REACH</a:t>
            </a:r>
          </a:p>
          <a:p>
            <a:pPr>
              <a:lnSpc>
                <a:spcPct val="125000"/>
              </a:lnSpc>
            </a:pPr>
            <a:r>
              <a:rPr lang="en-US" sz="4400" dirty="0"/>
              <a:t>Number of unique humans reached</a:t>
            </a:r>
          </a:p>
        </p:txBody>
      </p:sp>
    </p:spTree>
    <p:extLst>
      <p:ext uri="{BB962C8B-B14F-4D97-AF65-F5344CB8AC3E}">
        <p14:creationId xmlns:p14="http://schemas.microsoft.com/office/powerpoint/2010/main" val="375010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82" y="1346481"/>
            <a:ext cx="22676996" cy="347490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 cap="all" spc="600" dirty="0">
                <a:latin typeface="+mj-lt"/>
                <a:ea typeface="+mj-ea"/>
                <a:cs typeface="+mj-cs"/>
              </a:rPr>
              <a:t>UNDERSTANDING WHAT THE NUMBERS MEAN…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8309B-FEFF-50B2-FF60-1BC88F072979}"/>
              </a:ext>
            </a:extLst>
          </p:cNvPr>
          <p:cNvSpPr txBox="1"/>
          <p:nvPr/>
        </p:nvSpPr>
        <p:spPr>
          <a:xfrm>
            <a:off x="969817" y="6951038"/>
            <a:ext cx="17717677" cy="239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000" dirty="0"/>
              <a:t>IMPRESSIONS</a:t>
            </a:r>
          </a:p>
          <a:p>
            <a:pPr>
              <a:lnSpc>
                <a:spcPct val="125000"/>
              </a:lnSpc>
            </a:pPr>
            <a:r>
              <a:rPr lang="en-US" sz="4400" dirty="0"/>
              <a:t>Number of times the ad has shown</a:t>
            </a:r>
          </a:p>
        </p:txBody>
      </p:sp>
    </p:spTree>
    <p:extLst>
      <p:ext uri="{BB962C8B-B14F-4D97-AF65-F5344CB8AC3E}">
        <p14:creationId xmlns:p14="http://schemas.microsoft.com/office/powerpoint/2010/main" val="193713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82" y="1346481"/>
            <a:ext cx="22676996" cy="347490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 cap="all" spc="600" dirty="0">
                <a:latin typeface="+mj-lt"/>
                <a:ea typeface="+mj-ea"/>
                <a:cs typeface="+mj-cs"/>
              </a:rPr>
              <a:t>UNDERSTANDING WHAT THE NUMBERS MEAN…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8309B-FEFF-50B2-FF60-1BC88F072979}"/>
              </a:ext>
            </a:extLst>
          </p:cNvPr>
          <p:cNvSpPr txBox="1"/>
          <p:nvPr/>
        </p:nvSpPr>
        <p:spPr>
          <a:xfrm>
            <a:off x="969817" y="6951038"/>
            <a:ext cx="17717677" cy="239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000" dirty="0"/>
              <a:t>RESULTS</a:t>
            </a:r>
          </a:p>
          <a:p>
            <a:pPr>
              <a:lnSpc>
                <a:spcPct val="125000"/>
              </a:lnSpc>
            </a:pPr>
            <a:r>
              <a:rPr lang="en-US" sz="4400" dirty="0"/>
              <a:t>Number of times people did the result action</a:t>
            </a:r>
          </a:p>
        </p:txBody>
      </p:sp>
    </p:spTree>
    <p:extLst>
      <p:ext uri="{BB962C8B-B14F-4D97-AF65-F5344CB8AC3E}">
        <p14:creationId xmlns:p14="http://schemas.microsoft.com/office/powerpoint/2010/main" val="387069613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64040</TotalTime>
  <Words>633</Words>
  <Application>Microsoft Office PowerPoint</Application>
  <PresentationFormat>Custom</PresentationFormat>
  <Paragraphs>147</Paragraphs>
  <Slides>36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Century Gothic</vt:lpstr>
      <vt:lpstr>Montserrat Light</vt:lpstr>
      <vt:lpstr>Vapor Trail</vt:lpstr>
      <vt:lpstr>ANALYZING FACEBOOK 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Slidepro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PowerPoint Template</dc:title>
  <dc:subject/>
  <dc:creator>Slidepro</dc:creator>
  <cp:keywords/>
  <dc:description/>
  <cp:lastModifiedBy>Malorie Cooper</cp:lastModifiedBy>
  <cp:revision>6652</cp:revision>
  <dcterms:created xsi:type="dcterms:W3CDTF">2014-11-12T21:47:38Z</dcterms:created>
  <dcterms:modified xsi:type="dcterms:W3CDTF">2023-02-01T18:26:35Z</dcterms:modified>
  <cp:category/>
</cp:coreProperties>
</file>